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455" autoAdjust="0"/>
  </p:normalViewPr>
  <p:slideViewPr>
    <p:cSldViewPr>
      <p:cViewPr varScale="1">
        <p:scale>
          <a:sx n="69" d="100"/>
          <a:sy n="69" d="100"/>
        </p:scale>
        <p:origin x="83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2B582-B5FF-4FB1-9B04-0435181EEA88}" type="datetimeFigureOut">
              <a:rPr lang="zh-TW" altLang="en-US" smtClean="0"/>
              <a:t>2026/7/3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053403-8318-419B-9206-C219E600BA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8416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053403-8318-419B-9206-C219E600BA83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55592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053403-8318-419B-9206-C219E600BA83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2434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44500" y="4042105"/>
            <a:ext cx="8463280" cy="1245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B79354"/>
                </a:solidFill>
                <a:latin typeface="微軟正黑體"/>
                <a:cs typeface="微軟正黑體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微軟正黑體"/>
                <a:cs typeface="微軟正黑體"/>
              </a:defRPr>
            </a:lvl1pPr>
          </a:lstStyle>
          <a:p>
            <a:pPr marL="381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B79354"/>
                </a:solidFill>
                <a:latin typeface="微軟正黑體"/>
                <a:cs typeface="微軟正黑體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微軟正黑體"/>
                <a:cs typeface="微軟正黑體"/>
              </a:defRPr>
            </a:lvl1pPr>
          </a:lstStyle>
          <a:p>
            <a:pPr marL="381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B79354"/>
                </a:solidFill>
                <a:latin typeface="微軟正黑體"/>
                <a:cs typeface="微軟正黑體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微軟正黑體"/>
                <a:cs typeface="微軟正黑體"/>
              </a:defRPr>
            </a:lvl1pPr>
          </a:lstStyle>
          <a:p>
            <a:pPr marL="381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B79354"/>
                </a:solidFill>
                <a:latin typeface="微軟正黑體"/>
                <a:cs typeface="微軟正黑體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微軟正黑體"/>
                <a:cs typeface="微軟正黑體"/>
              </a:defRPr>
            </a:lvl1pPr>
          </a:lstStyle>
          <a:p>
            <a:pPr marL="381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微軟正黑體"/>
                <a:cs typeface="微軟正黑體"/>
              </a:defRPr>
            </a:lvl1pPr>
          </a:lstStyle>
          <a:p>
            <a:pPr marL="381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5.png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Relationship Id="rId22" Type="http://schemas.openxmlformats.org/officeDocument/2006/relationships/image" Target="../media/image1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552026" y="351514"/>
            <a:ext cx="367030" cy="109220"/>
          </a:xfrm>
          <a:custGeom>
            <a:avLst/>
            <a:gdLst/>
            <a:ahLst/>
            <a:cxnLst/>
            <a:rect l="l" t="t" r="r" b="b"/>
            <a:pathLst>
              <a:path w="367030" h="109220">
                <a:moveTo>
                  <a:pt x="343109" y="59512"/>
                </a:moveTo>
                <a:lnTo>
                  <a:pt x="26107" y="59512"/>
                </a:lnTo>
                <a:lnTo>
                  <a:pt x="16835" y="60778"/>
                </a:lnTo>
                <a:lnTo>
                  <a:pt x="8482" y="65618"/>
                </a:lnTo>
                <a:lnTo>
                  <a:pt x="2586" y="73190"/>
                </a:lnTo>
                <a:lnTo>
                  <a:pt x="0" y="82744"/>
                </a:lnTo>
                <a:lnTo>
                  <a:pt x="1386" y="92534"/>
                </a:lnTo>
                <a:lnTo>
                  <a:pt x="6307" y="100759"/>
                </a:lnTo>
                <a:lnTo>
                  <a:pt x="13988" y="106569"/>
                </a:lnTo>
                <a:lnTo>
                  <a:pt x="24008" y="109209"/>
                </a:lnTo>
                <a:lnTo>
                  <a:pt x="339977" y="109209"/>
                </a:lnTo>
                <a:lnTo>
                  <a:pt x="349931" y="107850"/>
                </a:lnTo>
                <a:lnTo>
                  <a:pt x="358284" y="103009"/>
                </a:lnTo>
                <a:lnTo>
                  <a:pt x="364179" y="95438"/>
                </a:lnTo>
                <a:lnTo>
                  <a:pt x="366762" y="85884"/>
                </a:lnTo>
                <a:lnTo>
                  <a:pt x="365377" y="76094"/>
                </a:lnTo>
                <a:lnTo>
                  <a:pt x="360457" y="67869"/>
                </a:lnTo>
                <a:lnTo>
                  <a:pt x="352777" y="62058"/>
                </a:lnTo>
                <a:lnTo>
                  <a:pt x="343109" y="59512"/>
                </a:lnTo>
                <a:close/>
              </a:path>
              <a:path w="367030" h="109220">
                <a:moveTo>
                  <a:pt x="131426" y="2118"/>
                </a:moveTo>
                <a:lnTo>
                  <a:pt x="109854" y="2118"/>
                </a:lnTo>
                <a:lnTo>
                  <a:pt x="101235" y="7893"/>
                </a:lnTo>
                <a:lnTo>
                  <a:pt x="95415" y="16459"/>
                </a:lnTo>
                <a:lnTo>
                  <a:pt x="93284" y="26947"/>
                </a:lnTo>
                <a:lnTo>
                  <a:pt x="93284" y="59512"/>
                </a:lnTo>
                <a:lnTo>
                  <a:pt x="148000" y="59512"/>
                </a:lnTo>
                <a:lnTo>
                  <a:pt x="148000" y="26947"/>
                </a:lnTo>
                <a:lnTo>
                  <a:pt x="145868" y="16459"/>
                </a:lnTo>
                <a:lnTo>
                  <a:pt x="140047" y="7893"/>
                </a:lnTo>
                <a:lnTo>
                  <a:pt x="131426" y="2118"/>
                </a:lnTo>
                <a:close/>
              </a:path>
              <a:path w="367030" h="109220">
                <a:moveTo>
                  <a:pt x="255052" y="0"/>
                </a:moveTo>
                <a:lnTo>
                  <a:pt x="244406" y="2118"/>
                </a:lnTo>
                <a:lnTo>
                  <a:pt x="235711" y="7893"/>
                </a:lnTo>
                <a:lnTo>
                  <a:pt x="229848" y="16459"/>
                </a:lnTo>
                <a:lnTo>
                  <a:pt x="227698" y="26947"/>
                </a:lnTo>
                <a:lnTo>
                  <a:pt x="227698" y="59512"/>
                </a:lnTo>
                <a:lnTo>
                  <a:pt x="282406" y="59512"/>
                </a:lnTo>
                <a:lnTo>
                  <a:pt x="282406" y="26947"/>
                </a:lnTo>
                <a:lnTo>
                  <a:pt x="280256" y="16459"/>
                </a:lnTo>
                <a:lnTo>
                  <a:pt x="274393" y="7893"/>
                </a:lnTo>
                <a:lnTo>
                  <a:pt x="265698" y="2118"/>
                </a:lnTo>
                <a:lnTo>
                  <a:pt x="255052" y="0"/>
                </a:lnTo>
                <a:close/>
              </a:path>
              <a:path w="367030" h="109220">
                <a:moveTo>
                  <a:pt x="121108" y="0"/>
                </a:moveTo>
                <a:lnTo>
                  <a:pt x="120168" y="0"/>
                </a:lnTo>
                <a:lnTo>
                  <a:pt x="109525" y="2118"/>
                </a:lnTo>
                <a:lnTo>
                  <a:pt x="131755" y="2118"/>
                </a:lnTo>
                <a:lnTo>
                  <a:pt x="121108" y="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437182" y="488797"/>
            <a:ext cx="614045" cy="457834"/>
          </a:xfrm>
          <a:custGeom>
            <a:avLst/>
            <a:gdLst/>
            <a:ahLst/>
            <a:cxnLst/>
            <a:rect l="l" t="t" r="r" b="b"/>
            <a:pathLst>
              <a:path w="614044" h="457834">
                <a:moveTo>
                  <a:pt x="202514" y="288975"/>
                </a:moveTo>
                <a:lnTo>
                  <a:pt x="197866" y="284314"/>
                </a:lnTo>
                <a:lnTo>
                  <a:pt x="195770" y="275513"/>
                </a:lnTo>
                <a:lnTo>
                  <a:pt x="195249" y="265468"/>
                </a:lnTo>
                <a:lnTo>
                  <a:pt x="195300" y="257073"/>
                </a:lnTo>
                <a:lnTo>
                  <a:pt x="195300" y="245364"/>
                </a:lnTo>
                <a:lnTo>
                  <a:pt x="196342" y="234327"/>
                </a:lnTo>
                <a:lnTo>
                  <a:pt x="199567" y="232829"/>
                </a:lnTo>
                <a:lnTo>
                  <a:pt x="59080" y="232829"/>
                </a:lnTo>
                <a:lnTo>
                  <a:pt x="47980" y="235038"/>
                </a:lnTo>
                <a:lnTo>
                  <a:pt x="38925" y="241058"/>
                </a:lnTo>
                <a:lnTo>
                  <a:pt x="32816" y="249974"/>
                </a:lnTo>
                <a:lnTo>
                  <a:pt x="30581" y="260908"/>
                </a:lnTo>
                <a:lnTo>
                  <a:pt x="32816" y="271830"/>
                </a:lnTo>
                <a:lnTo>
                  <a:pt x="38925" y="280758"/>
                </a:lnTo>
                <a:lnTo>
                  <a:pt x="47980" y="286778"/>
                </a:lnTo>
                <a:lnTo>
                  <a:pt x="59080" y="288975"/>
                </a:lnTo>
                <a:lnTo>
                  <a:pt x="202514" y="288975"/>
                </a:lnTo>
                <a:close/>
              </a:path>
              <a:path w="614044" h="457834">
                <a:moveTo>
                  <a:pt x="444169" y="428929"/>
                </a:moveTo>
                <a:lnTo>
                  <a:pt x="441744" y="419328"/>
                </a:lnTo>
                <a:lnTo>
                  <a:pt x="436181" y="411454"/>
                </a:lnTo>
                <a:lnTo>
                  <a:pt x="428180" y="405993"/>
                </a:lnTo>
                <a:lnTo>
                  <a:pt x="418426" y="403618"/>
                </a:lnTo>
                <a:lnTo>
                  <a:pt x="198335" y="403618"/>
                </a:lnTo>
                <a:lnTo>
                  <a:pt x="187820" y="406349"/>
                </a:lnTo>
                <a:lnTo>
                  <a:pt x="179489" y="412610"/>
                </a:lnTo>
                <a:lnTo>
                  <a:pt x="174142" y="421513"/>
                </a:lnTo>
                <a:lnTo>
                  <a:pt x="172593" y="432104"/>
                </a:lnTo>
                <a:lnTo>
                  <a:pt x="175031" y="441706"/>
                </a:lnTo>
                <a:lnTo>
                  <a:pt x="180594" y="449580"/>
                </a:lnTo>
                <a:lnTo>
                  <a:pt x="188582" y="455041"/>
                </a:lnTo>
                <a:lnTo>
                  <a:pt x="198335" y="457415"/>
                </a:lnTo>
                <a:lnTo>
                  <a:pt x="418426" y="457415"/>
                </a:lnTo>
                <a:lnTo>
                  <a:pt x="428942" y="454685"/>
                </a:lnTo>
                <a:lnTo>
                  <a:pt x="437286" y="448411"/>
                </a:lnTo>
                <a:lnTo>
                  <a:pt x="442633" y="439521"/>
                </a:lnTo>
                <a:lnTo>
                  <a:pt x="444169" y="428929"/>
                </a:lnTo>
                <a:close/>
              </a:path>
              <a:path w="614044" h="457834">
                <a:moveTo>
                  <a:pt x="531279" y="341934"/>
                </a:moveTo>
                <a:lnTo>
                  <a:pt x="528993" y="331927"/>
                </a:lnTo>
                <a:lnTo>
                  <a:pt x="523252" y="323773"/>
                </a:lnTo>
                <a:lnTo>
                  <a:pt x="514883" y="318262"/>
                </a:lnTo>
                <a:lnTo>
                  <a:pt x="504685" y="316204"/>
                </a:lnTo>
                <a:lnTo>
                  <a:pt x="295706" y="316204"/>
                </a:lnTo>
                <a:lnTo>
                  <a:pt x="295706" y="279146"/>
                </a:lnTo>
                <a:lnTo>
                  <a:pt x="297700" y="277368"/>
                </a:lnTo>
                <a:lnTo>
                  <a:pt x="345008" y="276987"/>
                </a:lnTo>
                <a:lnTo>
                  <a:pt x="351142" y="274066"/>
                </a:lnTo>
                <a:lnTo>
                  <a:pt x="355727" y="269087"/>
                </a:lnTo>
                <a:lnTo>
                  <a:pt x="358216" y="258660"/>
                </a:lnTo>
                <a:lnTo>
                  <a:pt x="357924" y="236982"/>
                </a:lnTo>
                <a:lnTo>
                  <a:pt x="350139" y="229793"/>
                </a:lnTo>
                <a:lnTo>
                  <a:pt x="261594" y="230682"/>
                </a:lnTo>
                <a:lnTo>
                  <a:pt x="254495" y="234086"/>
                </a:lnTo>
                <a:lnTo>
                  <a:pt x="249224" y="239864"/>
                </a:lnTo>
                <a:lnTo>
                  <a:pt x="246316" y="251637"/>
                </a:lnTo>
                <a:lnTo>
                  <a:pt x="246316" y="317144"/>
                </a:lnTo>
                <a:lnTo>
                  <a:pt x="111798" y="317144"/>
                </a:lnTo>
                <a:lnTo>
                  <a:pt x="101485" y="319836"/>
                </a:lnTo>
                <a:lnTo>
                  <a:pt x="93294" y="325996"/>
                </a:lnTo>
                <a:lnTo>
                  <a:pt x="88036" y="334746"/>
                </a:lnTo>
                <a:lnTo>
                  <a:pt x="86537" y="345160"/>
                </a:lnTo>
                <a:lnTo>
                  <a:pt x="88938" y="354571"/>
                </a:lnTo>
                <a:lnTo>
                  <a:pt x="94399" y="362305"/>
                </a:lnTo>
                <a:lnTo>
                  <a:pt x="102247" y="367677"/>
                </a:lnTo>
                <a:lnTo>
                  <a:pt x="111798" y="370014"/>
                </a:lnTo>
                <a:lnTo>
                  <a:pt x="504494" y="370014"/>
                </a:lnTo>
                <a:lnTo>
                  <a:pt x="515048" y="367347"/>
                </a:lnTo>
                <a:lnTo>
                  <a:pt x="523557" y="361226"/>
                </a:lnTo>
                <a:lnTo>
                  <a:pt x="529221" y="352475"/>
                </a:lnTo>
                <a:lnTo>
                  <a:pt x="531279" y="341934"/>
                </a:lnTo>
                <a:close/>
              </a:path>
              <a:path w="614044" h="457834">
                <a:moveTo>
                  <a:pt x="579158" y="256603"/>
                </a:moveTo>
                <a:lnTo>
                  <a:pt x="576922" y="245668"/>
                </a:lnTo>
                <a:lnTo>
                  <a:pt x="570814" y="236740"/>
                </a:lnTo>
                <a:lnTo>
                  <a:pt x="561759" y="230733"/>
                </a:lnTo>
                <a:lnTo>
                  <a:pt x="550659" y="228523"/>
                </a:lnTo>
                <a:lnTo>
                  <a:pt x="550659" y="228904"/>
                </a:lnTo>
                <a:lnTo>
                  <a:pt x="404279" y="228904"/>
                </a:lnTo>
                <a:lnTo>
                  <a:pt x="408647" y="230581"/>
                </a:lnTo>
                <a:lnTo>
                  <a:pt x="409308" y="241439"/>
                </a:lnTo>
                <a:lnTo>
                  <a:pt x="409346" y="261480"/>
                </a:lnTo>
                <a:lnTo>
                  <a:pt x="408787" y="271500"/>
                </a:lnTo>
                <a:lnTo>
                  <a:pt x="406666" y="280212"/>
                </a:lnTo>
                <a:lnTo>
                  <a:pt x="401993" y="284670"/>
                </a:lnTo>
                <a:lnTo>
                  <a:pt x="550659" y="284670"/>
                </a:lnTo>
                <a:lnTo>
                  <a:pt x="561759" y="282460"/>
                </a:lnTo>
                <a:lnTo>
                  <a:pt x="570814" y="276453"/>
                </a:lnTo>
                <a:lnTo>
                  <a:pt x="576922" y="267525"/>
                </a:lnTo>
                <a:lnTo>
                  <a:pt x="579158" y="256603"/>
                </a:lnTo>
                <a:close/>
              </a:path>
              <a:path w="614044" h="457834">
                <a:moveTo>
                  <a:pt x="613638" y="168084"/>
                </a:moveTo>
                <a:lnTo>
                  <a:pt x="589699" y="144487"/>
                </a:lnTo>
                <a:lnTo>
                  <a:pt x="589699" y="145135"/>
                </a:lnTo>
                <a:lnTo>
                  <a:pt x="541629" y="145135"/>
                </a:lnTo>
                <a:lnTo>
                  <a:pt x="539356" y="141312"/>
                </a:lnTo>
                <a:lnTo>
                  <a:pt x="539356" y="70751"/>
                </a:lnTo>
                <a:lnTo>
                  <a:pt x="536232" y="51193"/>
                </a:lnTo>
                <a:lnTo>
                  <a:pt x="500684" y="5829"/>
                </a:lnTo>
                <a:lnTo>
                  <a:pt x="472859" y="838"/>
                </a:lnTo>
                <a:lnTo>
                  <a:pt x="313651" y="838"/>
                </a:lnTo>
                <a:lnTo>
                  <a:pt x="313651" y="43713"/>
                </a:lnTo>
                <a:lnTo>
                  <a:pt x="311721" y="59893"/>
                </a:lnTo>
                <a:lnTo>
                  <a:pt x="305257" y="70751"/>
                </a:lnTo>
                <a:lnTo>
                  <a:pt x="293624" y="76733"/>
                </a:lnTo>
                <a:lnTo>
                  <a:pt x="275653" y="78613"/>
                </a:lnTo>
                <a:lnTo>
                  <a:pt x="235000" y="78613"/>
                </a:lnTo>
                <a:lnTo>
                  <a:pt x="234429" y="86753"/>
                </a:lnTo>
                <a:lnTo>
                  <a:pt x="234429" y="120434"/>
                </a:lnTo>
                <a:lnTo>
                  <a:pt x="244589" y="122783"/>
                </a:lnTo>
                <a:lnTo>
                  <a:pt x="333984" y="122783"/>
                </a:lnTo>
                <a:lnTo>
                  <a:pt x="347738" y="121539"/>
                </a:lnTo>
                <a:lnTo>
                  <a:pt x="355676" y="117398"/>
                </a:lnTo>
                <a:lnTo>
                  <a:pt x="359321" y="109753"/>
                </a:lnTo>
                <a:lnTo>
                  <a:pt x="360108" y="99250"/>
                </a:lnTo>
                <a:lnTo>
                  <a:pt x="360197" y="51193"/>
                </a:lnTo>
                <a:lnTo>
                  <a:pt x="405320" y="51193"/>
                </a:lnTo>
                <a:lnTo>
                  <a:pt x="405320" y="126060"/>
                </a:lnTo>
                <a:lnTo>
                  <a:pt x="404025" y="141312"/>
                </a:lnTo>
                <a:lnTo>
                  <a:pt x="403961" y="142074"/>
                </a:lnTo>
                <a:lnTo>
                  <a:pt x="398983" y="152869"/>
                </a:lnTo>
                <a:lnTo>
                  <a:pt x="398843" y="152869"/>
                </a:lnTo>
                <a:lnTo>
                  <a:pt x="389255" y="158724"/>
                </a:lnTo>
                <a:lnTo>
                  <a:pt x="373316" y="160578"/>
                </a:lnTo>
                <a:lnTo>
                  <a:pt x="225120" y="160578"/>
                </a:lnTo>
                <a:lnTo>
                  <a:pt x="191223" y="142722"/>
                </a:lnTo>
                <a:lnTo>
                  <a:pt x="187121" y="75336"/>
                </a:lnTo>
                <a:lnTo>
                  <a:pt x="190068" y="60744"/>
                </a:lnTo>
                <a:lnTo>
                  <a:pt x="198488" y="50698"/>
                </a:lnTo>
                <a:lnTo>
                  <a:pt x="211772" y="44907"/>
                </a:lnTo>
                <a:lnTo>
                  <a:pt x="229311" y="43053"/>
                </a:lnTo>
                <a:lnTo>
                  <a:pt x="261797" y="43053"/>
                </a:lnTo>
                <a:lnTo>
                  <a:pt x="264833" y="39776"/>
                </a:lnTo>
                <a:lnTo>
                  <a:pt x="264833" y="0"/>
                </a:lnTo>
                <a:lnTo>
                  <a:pt x="97548" y="0"/>
                </a:lnTo>
                <a:lnTo>
                  <a:pt x="88023" y="1397"/>
                </a:lnTo>
                <a:lnTo>
                  <a:pt x="80048" y="6121"/>
                </a:lnTo>
                <a:lnTo>
                  <a:pt x="74472" y="13436"/>
                </a:lnTo>
                <a:lnTo>
                  <a:pt x="72097" y="22618"/>
                </a:lnTo>
                <a:lnTo>
                  <a:pt x="72097" y="23583"/>
                </a:lnTo>
                <a:lnTo>
                  <a:pt x="74129" y="33235"/>
                </a:lnTo>
                <a:lnTo>
                  <a:pt x="79565" y="41097"/>
                </a:lnTo>
                <a:lnTo>
                  <a:pt x="87579" y="46380"/>
                </a:lnTo>
                <a:lnTo>
                  <a:pt x="97358" y="48298"/>
                </a:lnTo>
                <a:lnTo>
                  <a:pt x="140106" y="48298"/>
                </a:lnTo>
                <a:lnTo>
                  <a:pt x="140106" y="77025"/>
                </a:lnTo>
                <a:lnTo>
                  <a:pt x="54622" y="77025"/>
                </a:lnTo>
                <a:lnTo>
                  <a:pt x="45123" y="78308"/>
                </a:lnTo>
                <a:lnTo>
                  <a:pt x="37134" y="82918"/>
                </a:lnTo>
                <a:lnTo>
                  <a:pt x="31508" y="90131"/>
                </a:lnTo>
                <a:lnTo>
                  <a:pt x="29070" y="99250"/>
                </a:lnTo>
                <a:lnTo>
                  <a:pt x="30353" y="108597"/>
                </a:lnTo>
                <a:lnTo>
                  <a:pt x="35013" y="116459"/>
                </a:lnTo>
                <a:lnTo>
                  <a:pt x="42329" y="122021"/>
                </a:lnTo>
                <a:lnTo>
                  <a:pt x="51574" y="124460"/>
                </a:lnTo>
                <a:lnTo>
                  <a:pt x="140106" y="124460"/>
                </a:lnTo>
                <a:lnTo>
                  <a:pt x="140106" y="153289"/>
                </a:lnTo>
                <a:lnTo>
                  <a:pt x="26123" y="153289"/>
                </a:lnTo>
                <a:lnTo>
                  <a:pt x="0" y="178092"/>
                </a:lnTo>
                <a:lnTo>
                  <a:pt x="2019" y="187617"/>
                </a:lnTo>
                <a:lnTo>
                  <a:pt x="7404" y="195364"/>
                </a:lnTo>
                <a:lnTo>
                  <a:pt x="15354" y="200571"/>
                </a:lnTo>
                <a:lnTo>
                  <a:pt x="25069" y="202425"/>
                </a:lnTo>
                <a:lnTo>
                  <a:pt x="394068" y="202425"/>
                </a:lnTo>
                <a:lnTo>
                  <a:pt x="439216" y="186778"/>
                </a:lnTo>
                <a:lnTo>
                  <a:pt x="455206" y="145135"/>
                </a:lnTo>
                <a:lnTo>
                  <a:pt x="455320" y="144487"/>
                </a:lnTo>
                <a:lnTo>
                  <a:pt x="455383" y="51193"/>
                </a:lnTo>
                <a:lnTo>
                  <a:pt x="455383" y="50546"/>
                </a:lnTo>
                <a:lnTo>
                  <a:pt x="485686" y="50546"/>
                </a:lnTo>
                <a:lnTo>
                  <a:pt x="485787" y="142722"/>
                </a:lnTo>
                <a:lnTo>
                  <a:pt x="512533" y="190436"/>
                </a:lnTo>
                <a:lnTo>
                  <a:pt x="537552" y="194741"/>
                </a:lnTo>
                <a:lnTo>
                  <a:pt x="589699" y="194741"/>
                </a:lnTo>
                <a:lnTo>
                  <a:pt x="599490" y="192176"/>
                </a:lnTo>
                <a:lnTo>
                  <a:pt x="607263" y="186296"/>
                </a:lnTo>
                <a:lnTo>
                  <a:pt x="612165" y="178092"/>
                </a:lnTo>
                <a:lnTo>
                  <a:pt x="613587" y="168427"/>
                </a:lnTo>
                <a:lnTo>
                  <a:pt x="613638" y="168084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167095" y="486310"/>
            <a:ext cx="228329" cy="21462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485540" y="498092"/>
            <a:ext cx="241592" cy="178644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806083" y="472378"/>
            <a:ext cx="265763" cy="227531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138196" y="477309"/>
            <a:ext cx="251896" cy="217842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481648" y="478081"/>
            <a:ext cx="607274" cy="219339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167121" y="474286"/>
            <a:ext cx="240802" cy="217203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7472815" y="467213"/>
            <a:ext cx="248210" cy="233959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5180295" y="767191"/>
            <a:ext cx="72272" cy="95637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15282685" y="766914"/>
            <a:ext cx="170815" cy="97790"/>
          </a:xfrm>
          <a:custGeom>
            <a:avLst/>
            <a:gdLst/>
            <a:ahLst/>
            <a:cxnLst/>
            <a:rect l="l" t="t" r="r" b="b"/>
            <a:pathLst>
              <a:path w="170815" h="97790">
                <a:moveTo>
                  <a:pt x="55130" y="95821"/>
                </a:moveTo>
                <a:lnTo>
                  <a:pt x="54254" y="90385"/>
                </a:lnTo>
                <a:lnTo>
                  <a:pt x="54076" y="88315"/>
                </a:lnTo>
                <a:lnTo>
                  <a:pt x="53975" y="87122"/>
                </a:lnTo>
                <a:lnTo>
                  <a:pt x="54089" y="66852"/>
                </a:lnTo>
                <a:lnTo>
                  <a:pt x="54203" y="60553"/>
                </a:lnTo>
                <a:lnTo>
                  <a:pt x="54330" y="53848"/>
                </a:lnTo>
                <a:lnTo>
                  <a:pt x="54152" y="52133"/>
                </a:lnTo>
                <a:lnTo>
                  <a:pt x="53200" y="43522"/>
                </a:lnTo>
                <a:lnTo>
                  <a:pt x="49110" y="34518"/>
                </a:lnTo>
                <a:lnTo>
                  <a:pt x="48425" y="33972"/>
                </a:lnTo>
                <a:lnTo>
                  <a:pt x="42151" y="28994"/>
                </a:lnTo>
                <a:lnTo>
                  <a:pt x="42151" y="60553"/>
                </a:lnTo>
                <a:lnTo>
                  <a:pt x="42151" y="73774"/>
                </a:lnTo>
                <a:lnTo>
                  <a:pt x="41922" y="75107"/>
                </a:lnTo>
                <a:lnTo>
                  <a:pt x="41440" y="76365"/>
                </a:lnTo>
                <a:lnTo>
                  <a:pt x="38912" y="83388"/>
                </a:lnTo>
                <a:lnTo>
                  <a:pt x="32118" y="88049"/>
                </a:lnTo>
                <a:lnTo>
                  <a:pt x="24599" y="87871"/>
                </a:lnTo>
                <a:lnTo>
                  <a:pt x="18427" y="88315"/>
                </a:lnTo>
                <a:lnTo>
                  <a:pt x="13131" y="83731"/>
                </a:lnTo>
                <a:lnTo>
                  <a:pt x="12661" y="77673"/>
                </a:lnTo>
                <a:lnTo>
                  <a:pt x="12661" y="75996"/>
                </a:lnTo>
                <a:lnTo>
                  <a:pt x="15316" y="67894"/>
                </a:lnTo>
                <a:lnTo>
                  <a:pt x="22212" y="63144"/>
                </a:lnTo>
                <a:lnTo>
                  <a:pt x="31711" y="60960"/>
                </a:lnTo>
                <a:lnTo>
                  <a:pt x="42151" y="60553"/>
                </a:lnTo>
                <a:lnTo>
                  <a:pt x="42151" y="28994"/>
                </a:lnTo>
                <a:lnTo>
                  <a:pt x="41021" y="28092"/>
                </a:lnTo>
                <a:lnTo>
                  <a:pt x="27927" y="25641"/>
                </a:lnTo>
                <a:lnTo>
                  <a:pt x="19507" y="25641"/>
                </a:lnTo>
                <a:lnTo>
                  <a:pt x="11950" y="27660"/>
                </a:lnTo>
                <a:lnTo>
                  <a:pt x="5067" y="31724"/>
                </a:lnTo>
                <a:lnTo>
                  <a:pt x="7797" y="39636"/>
                </a:lnTo>
                <a:lnTo>
                  <a:pt x="7912" y="39966"/>
                </a:lnTo>
                <a:lnTo>
                  <a:pt x="13296" y="36652"/>
                </a:lnTo>
                <a:lnTo>
                  <a:pt x="19697" y="34874"/>
                </a:lnTo>
                <a:lnTo>
                  <a:pt x="25514" y="34874"/>
                </a:lnTo>
                <a:lnTo>
                  <a:pt x="33934" y="33972"/>
                </a:lnTo>
                <a:lnTo>
                  <a:pt x="41046" y="39636"/>
                </a:lnTo>
                <a:lnTo>
                  <a:pt x="41922" y="47447"/>
                </a:lnTo>
                <a:lnTo>
                  <a:pt x="41922" y="52133"/>
                </a:lnTo>
                <a:lnTo>
                  <a:pt x="24028" y="53848"/>
                </a:lnTo>
                <a:lnTo>
                  <a:pt x="10883" y="58826"/>
                </a:lnTo>
                <a:lnTo>
                  <a:pt x="2768" y="66852"/>
                </a:lnTo>
                <a:lnTo>
                  <a:pt x="0" y="77673"/>
                </a:lnTo>
                <a:lnTo>
                  <a:pt x="1435" y="84874"/>
                </a:lnTo>
                <a:lnTo>
                  <a:pt x="1511" y="85293"/>
                </a:lnTo>
                <a:lnTo>
                  <a:pt x="5727" y="91541"/>
                </a:lnTo>
                <a:lnTo>
                  <a:pt x="12065" y="95821"/>
                </a:lnTo>
                <a:lnTo>
                  <a:pt x="12204" y="95821"/>
                </a:lnTo>
                <a:lnTo>
                  <a:pt x="19697" y="97383"/>
                </a:lnTo>
                <a:lnTo>
                  <a:pt x="23075" y="97383"/>
                </a:lnTo>
                <a:lnTo>
                  <a:pt x="29667" y="97548"/>
                </a:lnTo>
                <a:lnTo>
                  <a:pt x="37642" y="93738"/>
                </a:lnTo>
                <a:lnTo>
                  <a:pt x="41668" y="88315"/>
                </a:lnTo>
                <a:lnTo>
                  <a:pt x="41871" y="88049"/>
                </a:lnTo>
                <a:lnTo>
                  <a:pt x="42557" y="87122"/>
                </a:lnTo>
                <a:lnTo>
                  <a:pt x="43497" y="95821"/>
                </a:lnTo>
                <a:lnTo>
                  <a:pt x="55130" y="95821"/>
                </a:lnTo>
                <a:close/>
              </a:path>
              <a:path w="170815" h="97790">
                <a:moveTo>
                  <a:pt x="123367" y="26771"/>
                </a:moveTo>
                <a:lnTo>
                  <a:pt x="105346" y="26771"/>
                </a:lnTo>
                <a:lnTo>
                  <a:pt x="105575" y="7493"/>
                </a:lnTo>
                <a:lnTo>
                  <a:pt x="93078" y="10769"/>
                </a:lnTo>
                <a:lnTo>
                  <a:pt x="93078" y="27241"/>
                </a:lnTo>
                <a:lnTo>
                  <a:pt x="82245" y="27241"/>
                </a:lnTo>
                <a:lnTo>
                  <a:pt x="82245" y="36601"/>
                </a:lnTo>
                <a:lnTo>
                  <a:pt x="93002" y="36601"/>
                </a:lnTo>
                <a:lnTo>
                  <a:pt x="93002" y="74028"/>
                </a:lnTo>
                <a:lnTo>
                  <a:pt x="92367" y="80391"/>
                </a:lnTo>
                <a:lnTo>
                  <a:pt x="94030" y="86753"/>
                </a:lnTo>
                <a:lnTo>
                  <a:pt x="97904" y="91897"/>
                </a:lnTo>
                <a:lnTo>
                  <a:pt x="101473" y="95542"/>
                </a:lnTo>
                <a:lnTo>
                  <a:pt x="106527" y="97459"/>
                </a:lnTo>
                <a:lnTo>
                  <a:pt x="111594" y="97142"/>
                </a:lnTo>
                <a:lnTo>
                  <a:pt x="115379" y="97231"/>
                </a:lnTo>
                <a:lnTo>
                  <a:pt x="119265" y="96659"/>
                </a:lnTo>
                <a:lnTo>
                  <a:pt x="122821" y="95453"/>
                </a:lnTo>
                <a:lnTo>
                  <a:pt x="122262" y="86093"/>
                </a:lnTo>
                <a:lnTo>
                  <a:pt x="119811" y="86664"/>
                </a:lnTo>
                <a:lnTo>
                  <a:pt x="117284" y="86944"/>
                </a:lnTo>
                <a:lnTo>
                  <a:pt x="107797" y="86944"/>
                </a:lnTo>
                <a:lnTo>
                  <a:pt x="105346" y="82080"/>
                </a:lnTo>
                <a:lnTo>
                  <a:pt x="105346" y="36131"/>
                </a:lnTo>
                <a:lnTo>
                  <a:pt x="123367" y="36131"/>
                </a:lnTo>
                <a:lnTo>
                  <a:pt x="123367" y="26771"/>
                </a:lnTo>
                <a:close/>
              </a:path>
              <a:path w="170815" h="97790">
                <a:moveTo>
                  <a:pt x="169087" y="95821"/>
                </a:moveTo>
                <a:lnTo>
                  <a:pt x="169075" y="27241"/>
                </a:lnTo>
                <a:lnTo>
                  <a:pt x="156425" y="27241"/>
                </a:lnTo>
                <a:lnTo>
                  <a:pt x="156425" y="95821"/>
                </a:lnTo>
                <a:lnTo>
                  <a:pt x="169087" y="95821"/>
                </a:lnTo>
                <a:close/>
              </a:path>
              <a:path w="170815" h="97790">
                <a:moveTo>
                  <a:pt x="170815" y="3886"/>
                </a:moveTo>
                <a:lnTo>
                  <a:pt x="167652" y="368"/>
                </a:lnTo>
                <a:lnTo>
                  <a:pt x="162991" y="88"/>
                </a:lnTo>
                <a:lnTo>
                  <a:pt x="162839" y="101"/>
                </a:lnTo>
                <a:lnTo>
                  <a:pt x="158559" y="0"/>
                </a:lnTo>
                <a:lnTo>
                  <a:pt x="154927" y="3340"/>
                </a:lnTo>
                <a:lnTo>
                  <a:pt x="154762" y="12039"/>
                </a:lnTo>
                <a:lnTo>
                  <a:pt x="158013" y="15430"/>
                </a:lnTo>
                <a:lnTo>
                  <a:pt x="162521" y="15532"/>
                </a:lnTo>
                <a:lnTo>
                  <a:pt x="166547" y="15900"/>
                </a:lnTo>
                <a:lnTo>
                  <a:pt x="170103" y="12992"/>
                </a:lnTo>
                <a:lnTo>
                  <a:pt x="170510" y="9029"/>
                </a:lnTo>
                <a:lnTo>
                  <a:pt x="170510" y="7962"/>
                </a:lnTo>
                <a:lnTo>
                  <a:pt x="170815" y="3886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bg object 2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482377" y="792667"/>
            <a:ext cx="68326" cy="71572"/>
          </a:xfrm>
          <a:prstGeom prst="rect">
            <a:avLst/>
          </a:prstGeom>
        </p:spPr>
      </p:pic>
      <p:sp>
        <p:nvSpPr>
          <p:cNvPr id="28" name="bg object 28"/>
          <p:cNvSpPr/>
          <p:nvPr/>
        </p:nvSpPr>
        <p:spPr>
          <a:xfrm>
            <a:off x="15580272" y="762151"/>
            <a:ext cx="193675" cy="102870"/>
          </a:xfrm>
          <a:custGeom>
            <a:avLst/>
            <a:gdLst/>
            <a:ahLst/>
            <a:cxnLst/>
            <a:rect l="l" t="t" r="r" b="b"/>
            <a:pathLst>
              <a:path w="193675" h="102869">
                <a:moveTo>
                  <a:pt x="59232" y="59601"/>
                </a:moveTo>
                <a:lnTo>
                  <a:pt x="56946" y="45135"/>
                </a:lnTo>
                <a:lnTo>
                  <a:pt x="54089" y="40932"/>
                </a:lnTo>
                <a:lnTo>
                  <a:pt x="53987" y="40792"/>
                </a:lnTo>
                <a:lnTo>
                  <a:pt x="50863" y="36195"/>
                </a:lnTo>
                <a:lnTo>
                  <a:pt x="42900" y="31661"/>
                </a:lnTo>
                <a:lnTo>
                  <a:pt x="34950" y="30403"/>
                </a:lnTo>
                <a:lnTo>
                  <a:pt x="28028" y="31153"/>
                </a:lnTo>
                <a:lnTo>
                  <a:pt x="21678" y="33693"/>
                </a:lnTo>
                <a:lnTo>
                  <a:pt x="16243" y="37807"/>
                </a:lnTo>
                <a:lnTo>
                  <a:pt x="12014" y="43319"/>
                </a:lnTo>
                <a:lnTo>
                  <a:pt x="11353" y="33693"/>
                </a:lnTo>
                <a:lnTo>
                  <a:pt x="11226" y="32004"/>
                </a:lnTo>
                <a:lnTo>
                  <a:pt x="0" y="32004"/>
                </a:lnTo>
                <a:lnTo>
                  <a:pt x="25" y="37807"/>
                </a:lnTo>
                <a:lnTo>
                  <a:pt x="520" y="42430"/>
                </a:lnTo>
                <a:lnTo>
                  <a:pt x="635" y="100774"/>
                </a:lnTo>
                <a:lnTo>
                  <a:pt x="12649" y="100774"/>
                </a:lnTo>
                <a:lnTo>
                  <a:pt x="12649" y="57365"/>
                </a:lnTo>
                <a:lnTo>
                  <a:pt x="12966" y="55397"/>
                </a:lnTo>
                <a:lnTo>
                  <a:pt x="15659" y="46088"/>
                </a:lnTo>
                <a:lnTo>
                  <a:pt x="19240" y="43408"/>
                </a:lnTo>
                <a:lnTo>
                  <a:pt x="22542" y="40932"/>
                </a:lnTo>
                <a:lnTo>
                  <a:pt x="46583" y="61010"/>
                </a:lnTo>
                <a:lnTo>
                  <a:pt x="46583" y="100584"/>
                </a:lnTo>
                <a:lnTo>
                  <a:pt x="59232" y="100584"/>
                </a:lnTo>
                <a:lnTo>
                  <a:pt x="59232" y="59601"/>
                </a:lnTo>
                <a:close/>
              </a:path>
              <a:path w="193675" h="102869">
                <a:moveTo>
                  <a:pt x="145669" y="100584"/>
                </a:moveTo>
                <a:lnTo>
                  <a:pt x="144805" y="95148"/>
                </a:lnTo>
                <a:lnTo>
                  <a:pt x="144653" y="93078"/>
                </a:lnTo>
                <a:lnTo>
                  <a:pt x="144564" y="91884"/>
                </a:lnTo>
                <a:lnTo>
                  <a:pt x="144437" y="90030"/>
                </a:lnTo>
                <a:lnTo>
                  <a:pt x="144310" y="65316"/>
                </a:lnTo>
                <a:lnTo>
                  <a:pt x="144246" y="58610"/>
                </a:lnTo>
                <a:lnTo>
                  <a:pt x="143103" y="48285"/>
                </a:lnTo>
                <a:lnTo>
                  <a:pt x="139001" y="39281"/>
                </a:lnTo>
                <a:lnTo>
                  <a:pt x="138315" y="38735"/>
                </a:lnTo>
                <a:lnTo>
                  <a:pt x="131991" y="33731"/>
                </a:lnTo>
                <a:lnTo>
                  <a:pt x="131991" y="65316"/>
                </a:lnTo>
                <a:lnTo>
                  <a:pt x="131991" y="78536"/>
                </a:lnTo>
                <a:lnTo>
                  <a:pt x="131673" y="79857"/>
                </a:lnTo>
                <a:lnTo>
                  <a:pt x="131394" y="80759"/>
                </a:lnTo>
                <a:lnTo>
                  <a:pt x="128828" y="88150"/>
                </a:lnTo>
                <a:lnTo>
                  <a:pt x="122021" y="92811"/>
                </a:lnTo>
                <a:lnTo>
                  <a:pt x="114515" y="92633"/>
                </a:lnTo>
                <a:lnTo>
                  <a:pt x="108343" y="93078"/>
                </a:lnTo>
                <a:lnTo>
                  <a:pt x="102971" y="88493"/>
                </a:lnTo>
                <a:lnTo>
                  <a:pt x="102489" y="82435"/>
                </a:lnTo>
                <a:lnTo>
                  <a:pt x="102489" y="80759"/>
                </a:lnTo>
                <a:lnTo>
                  <a:pt x="105168" y="72656"/>
                </a:lnTo>
                <a:lnTo>
                  <a:pt x="112077" y="67906"/>
                </a:lnTo>
                <a:lnTo>
                  <a:pt x="121577" y="65722"/>
                </a:lnTo>
                <a:lnTo>
                  <a:pt x="131991" y="65316"/>
                </a:lnTo>
                <a:lnTo>
                  <a:pt x="131991" y="33731"/>
                </a:lnTo>
                <a:lnTo>
                  <a:pt x="130898" y="32854"/>
                </a:lnTo>
                <a:lnTo>
                  <a:pt x="117754" y="30403"/>
                </a:lnTo>
                <a:lnTo>
                  <a:pt x="109410" y="30403"/>
                </a:lnTo>
                <a:lnTo>
                  <a:pt x="101777" y="32410"/>
                </a:lnTo>
                <a:lnTo>
                  <a:pt x="94894" y="36487"/>
                </a:lnTo>
                <a:lnTo>
                  <a:pt x="97751" y="44729"/>
                </a:lnTo>
                <a:lnTo>
                  <a:pt x="103200" y="41414"/>
                </a:lnTo>
                <a:lnTo>
                  <a:pt x="109524" y="39636"/>
                </a:lnTo>
                <a:lnTo>
                  <a:pt x="115430" y="39636"/>
                </a:lnTo>
                <a:lnTo>
                  <a:pt x="123761" y="38735"/>
                </a:lnTo>
                <a:lnTo>
                  <a:pt x="130797" y="44335"/>
                </a:lnTo>
                <a:lnTo>
                  <a:pt x="131673" y="52095"/>
                </a:lnTo>
                <a:lnTo>
                  <a:pt x="131914" y="53225"/>
                </a:lnTo>
                <a:lnTo>
                  <a:pt x="131914" y="54356"/>
                </a:lnTo>
                <a:lnTo>
                  <a:pt x="131673" y="55486"/>
                </a:lnTo>
                <a:lnTo>
                  <a:pt x="131673" y="56896"/>
                </a:lnTo>
                <a:lnTo>
                  <a:pt x="113804" y="58610"/>
                </a:lnTo>
                <a:lnTo>
                  <a:pt x="100711" y="63588"/>
                </a:lnTo>
                <a:lnTo>
                  <a:pt x="92659" y="71615"/>
                </a:lnTo>
                <a:lnTo>
                  <a:pt x="89916" y="82435"/>
                </a:lnTo>
                <a:lnTo>
                  <a:pt x="91287" y="89636"/>
                </a:lnTo>
                <a:lnTo>
                  <a:pt x="91363" y="90030"/>
                </a:lnTo>
                <a:lnTo>
                  <a:pt x="95516" y="96266"/>
                </a:lnTo>
                <a:lnTo>
                  <a:pt x="101841" y="100584"/>
                </a:lnTo>
                <a:lnTo>
                  <a:pt x="102057" y="100584"/>
                </a:lnTo>
                <a:lnTo>
                  <a:pt x="109372" y="102146"/>
                </a:lnTo>
                <a:lnTo>
                  <a:pt x="113614" y="102146"/>
                </a:lnTo>
                <a:lnTo>
                  <a:pt x="119494" y="102285"/>
                </a:lnTo>
                <a:lnTo>
                  <a:pt x="127406" y="98475"/>
                </a:lnTo>
                <a:lnTo>
                  <a:pt x="131559" y="93078"/>
                </a:lnTo>
                <a:lnTo>
                  <a:pt x="131762" y="92811"/>
                </a:lnTo>
                <a:lnTo>
                  <a:pt x="132461" y="91884"/>
                </a:lnTo>
                <a:lnTo>
                  <a:pt x="132943" y="91884"/>
                </a:lnTo>
                <a:lnTo>
                  <a:pt x="133883" y="100584"/>
                </a:lnTo>
                <a:lnTo>
                  <a:pt x="145669" y="100584"/>
                </a:lnTo>
                <a:close/>
              </a:path>
              <a:path w="193675" h="102869">
                <a:moveTo>
                  <a:pt x="193116" y="0"/>
                </a:moveTo>
                <a:lnTo>
                  <a:pt x="180543" y="0"/>
                </a:lnTo>
                <a:lnTo>
                  <a:pt x="180543" y="100584"/>
                </a:lnTo>
                <a:lnTo>
                  <a:pt x="193116" y="100584"/>
                </a:lnTo>
                <a:lnTo>
                  <a:pt x="193116" y="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bg object 2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5850499" y="767191"/>
            <a:ext cx="138154" cy="97242"/>
          </a:xfrm>
          <a:prstGeom prst="rect">
            <a:avLst/>
          </a:prstGeom>
        </p:spPr>
      </p:pic>
      <p:sp>
        <p:nvSpPr>
          <p:cNvPr id="30" name="bg object 30"/>
          <p:cNvSpPr/>
          <p:nvPr/>
        </p:nvSpPr>
        <p:spPr>
          <a:xfrm>
            <a:off x="16022015" y="766914"/>
            <a:ext cx="15875" cy="95885"/>
          </a:xfrm>
          <a:custGeom>
            <a:avLst/>
            <a:gdLst/>
            <a:ahLst/>
            <a:cxnLst/>
            <a:rect l="l" t="t" r="r" b="b"/>
            <a:pathLst>
              <a:path w="15875" h="95884">
                <a:moveTo>
                  <a:pt x="14058" y="27228"/>
                </a:moveTo>
                <a:lnTo>
                  <a:pt x="1422" y="27228"/>
                </a:lnTo>
                <a:lnTo>
                  <a:pt x="1422" y="95821"/>
                </a:lnTo>
                <a:lnTo>
                  <a:pt x="14058" y="95821"/>
                </a:lnTo>
                <a:lnTo>
                  <a:pt x="14058" y="27228"/>
                </a:lnTo>
                <a:close/>
              </a:path>
              <a:path w="15875" h="95884">
                <a:moveTo>
                  <a:pt x="15824" y="3822"/>
                </a:moveTo>
                <a:lnTo>
                  <a:pt x="12661" y="317"/>
                </a:lnTo>
                <a:lnTo>
                  <a:pt x="7835" y="101"/>
                </a:lnTo>
                <a:lnTo>
                  <a:pt x="3568" y="0"/>
                </a:lnTo>
                <a:lnTo>
                  <a:pt x="88" y="3302"/>
                </a:lnTo>
                <a:lnTo>
                  <a:pt x="0" y="7962"/>
                </a:lnTo>
                <a:lnTo>
                  <a:pt x="482" y="12230"/>
                </a:lnTo>
                <a:lnTo>
                  <a:pt x="4356" y="15290"/>
                </a:lnTo>
                <a:lnTo>
                  <a:pt x="12344" y="14427"/>
                </a:lnTo>
                <a:lnTo>
                  <a:pt x="15265" y="11569"/>
                </a:lnTo>
                <a:lnTo>
                  <a:pt x="15659" y="7962"/>
                </a:lnTo>
                <a:lnTo>
                  <a:pt x="15824" y="3822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" name="bg object 3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6065837" y="792550"/>
            <a:ext cx="170103" cy="71884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16265121" y="792550"/>
            <a:ext cx="59690" cy="70485"/>
          </a:xfrm>
          <a:custGeom>
            <a:avLst/>
            <a:gdLst/>
            <a:ahLst/>
            <a:cxnLst/>
            <a:rect l="l" t="t" r="r" b="b"/>
            <a:pathLst>
              <a:path w="59690" h="70484">
                <a:moveTo>
                  <a:pt x="11150" y="1597"/>
                </a:moveTo>
                <a:lnTo>
                  <a:pt x="0" y="1597"/>
                </a:lnTo>
                <a:lnTo>
                  <a:pt x="18" y="7403"/>
                </a:lnTo>
                <a:lnTo>
                  <a:pt x="459" y="12024"/>
                </a:lnTo>
                <a:lnTo>
                  <a:pt x="553" y="70372"/>
                </a:lnTo>
                <a:lnTo>
                  <a:pt x="13285" y="70372"/>
                </a:lnTo>
                <a:lnTo>
                  <a:pt x="13285" y="26955"/>
                </a:lnTo>
                <a:lnTo>
                  <a:pt x="13522" y="24992"/>
                </a:lnTo>
                <a:lnTo>
                  <a:pt x="14155" y="23114"/>
                </a:lnTo>
                <a:lnTo>
                  <a:pt x="16290" y="15690"/>
                </a:lnTo>
                <a:lnTo>
                  <a:pt x="19865" y="13010"/>
                </a:lnTo>
                <a:lnTo>
                  <a:pt x="11947" y="13010"/>
                </a:lnTo>
                <a:lnTo>
                  <a:pt x="11268" y="3285"/>
                </a:lnTo>
                <a:lnTo>
                  <a:pt x="11150" y="1597"/>
                </a:lnTo>
                <a:close/>
              </a:path>
              <a:path w="59690" h="70484">
                <a:moveTo>
                  <a:pt x="53843" y="10392"/>
                </a:moveTo>
                <a:lnTo>
                  <a:pt x="30999" y="10392"/>
                </a:lnTo>
                <a:lnTo>
                  <a:pt x="38603" y="12024"/>
                </a:lnTo>
                <a:lnTo>
                  <a:pt x="43613" y="16427"/>
                </a:lnTo>
                <a:lnTo>
                  <a:pt x="46368" y="22865"/>
                </a:lnTo>
                <a:lnTo>
                  <a:pt x="47211" y="30601"/>
                </a:lnTo>
                <a:lnTo>
                  <a:pt x="47211" y="70185"/>
                </a:lnTo>
                <a:lnTo>
                  <a:pt x="59231" y="70185"/>
                </a:lnTo>
                <a:lnTo>
                  <a:pt x="59231" y="29199"/>
                </a:lnTo>
                <a:lnTo>
                  <a:pt x="56795" y="14727"/>
                </a:lnTo>
                <a:lnTo>
                  <a:pt x="53939" y="10532"/>
                </a:lnTo>
                <a:lnTo>
                  <a:pt x="53843" y="10392"/>
                </a:lnTo>
                <a:close/>
              </a:path>
              <a:path w="59690" h="70484">
                <a:moveTo>
                  <a:pt x="34953" y="0"/>
                </a:moveTo>
                <a:lnTo>
                  <a:pt x="28010" y="753"/>
                </a:lnTo>
                <a:lnTo>
                  <a:pt x="21638" y="3285"/>
                </a:lnTo>
                <a:lnTo>
                  <a:pt x="16170" y="7403"/>
                </a:lnTo>
                <a:lnTo>
                  <a:pt x="11869" y="13010"/>
                </a:lnTo>
                <a:lnTo>
                  <a:pt x="19865" y="13010"/>
                </a:lnTo>
                <a:lnTo>
                  <a:pt x="23170" y="10532"/>
                </a:lnTo>
                <a:lnTo>
                  <a:pt x="30999" y="10392"/>
                </a:lnTo>
                <a:lnTo>
                  <a:pt x="53843" y="10392"/>
                </a:lnTo>
                <a:lnTo>
                  <a:pt x="50710" y="5791"/>
                </a:lnTo>
                <a:lnTo>
                  <a:pt x="42817" y="1259"/>
                </a:lnTo>
                <a:lnTo>
                  <a:pt x="34953" y="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bg object 3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6417590" y="767004"/>
            <a:ext cx="71489" cy="97515"/>
          </a:xfrm>
          <a:prstGeom prst="rect">
            <a:avLst/>
          </a:prstGeom>
        </p:spPr>
      </p:pic>
      <p:sp>
        <p:nvSpPr>
          <p:cNvPr id="34" name="bg object 34"/>
          <p:cNvSpPr/>
          <p:nvPr/>
        </p:nvSpPr>
        <p:spPr>
          <a:xfrm>
            <a:off x="16523868" y="766914"/>
            <a:ext cx="110489" cy="96520"/>
          </a:xfrm>
          <a:custGeom>
            <a:avLst/>
            <a:gdLst/>
            <a:ahLst/>
            <a:cxnLst/>
            <a:rect l="l" t="t" r="r" b="b"/>
            <a:pathLst>
              <a:path w="110490" h="96519">
                <a:moveTo>
                  <a:pt x="59791" y="54838"/>
                </a:moveTo>
                <a:lnTo>
                  <a:pt x="57162" y="40373"/>
                </a:lnTo>
                <a:lnTo>
                  <a:pt x="50901" y="31432"/>
                </a:lnTo>
                <a:lnTo>
                  <a:pt x="42875" y="26898"/>
                </a:lnTo>
                <a:lnTo>
                  <a:pt x="34950" y="25641"/>
                </a:lnTo>
                <a:lnTo>
                  <a:pt x="28016" y="26390"/>
                </a:lnTo>
                <a:lnTo>
                  <a:pt x="21640" y="28930"/>
                </a:lnTo>
                <a:lnTo>
                  <a:pt x="16167" y="33045"/>
                </a:lnTo>
                <a:lnTo>
                  <a:pt x="11938" y="38557"/>
                </a:lnTo>
                <a:lnTo>
                  <a:pt x="11150" y="27241"/>
                </a:lnTo>
                <a:lnTo>
                  <a:pt x="0" y="27241"/>
                </a:lnTo>
                <a:lnTo>
                  <a:pt x="0" y="32842"/>
                </a:lnTo>
                <a:lnTo>
                  <a:pt x="558" y="38646"/>
                </a:lnTo>
                <a:lnTo>
                  <a:pt x="558" y="96012"/>
                </a:lnTo>
                <a:lnTo>
                  <a:pt x="13284" y="96012"/>
                </a:lnTo>
                <a:lnTo>
                  <a:pt x="13284" y="52603"/>
                </a:lnTo>
                <a:lnTo>
                  <a:pt x="13525" y="50634"/>
                </a:lnTo>
                <a:lnTo>
                  <a:pt x="16294" y="41325"/>
                </a:lnTo>
                <a:lnTo>
                  <a:pt x="23177" y="36169"/>
                </a:lnTo>
                <a:lnTo>
                  <a:pt x="31000" y="36029"/>
                </a:lnTo>
                <a:lnTo>
                  <a:pt x="38608" y="37668"/>
                </a:lnTo>
                <a:lnTo>
                  <a:pt x="43611" y="42075"/>
                </a:lnTo>
                <a:lnTo>
                  <a:pt x="46367" y="48501"/>
                </a:lnTo>
                <a:lnTo>
                  <a:pt x="47218" y="56248"/>
                </a:lnTo>
                <a:lnTo>
                  <a:pt x="47218" y="95821"/>
                </a:lnTo>
                <a:lnTo>
                  <a:pt x="59791" y="95821"/>
                </a:lnTo>
                <a:lnTo>
                  <a:pt x="59791" y="54838"/>
                </a:lnTo>
                <a:close/>
              </a:path>
              <a:path w="110490" h="96519">
                <a:moveTo>
                  <a:pt x="108661" y="27241"/>
                </a:moveTo>
                <a:lnTo>
                  <a:pt x="95999" y="27241"/>
                </a:lnTo>
                <a:lnTo>
                  <a:pt x="95999" y="95821"/>
                </a:lnTo>
                <a:lnTo>
                  <a:pt x="108661" y="95821"/>
                </a:lnTo>
                <a:lnTo>
                  <a:pt x="108661" y="27241"/>
                </a:lnTo>
                <a:close/>
              </a:path>
              <a:path w="110490" h="96519">
                <a:moveTo>
                  <a:pt x="110324" y="3886"/>
                </a:moveTo>
                <a:lnTo>
                  <a:pt x="107238" y="368"/>
                </a:lnTo>
                <a:lnTo>
                  <a:pt x="102565" y="88"/>
                </a:lnTo>
                <a:lnTo>
                  <a:pt x="102412" y="101"/>
                </a:lnTo>
                <a:lnTo>
                  <a:pt x="98056" y="0"/>
                </a:lnTo>
                <a:lnTo>
                  <a:pt x="94500" y="3340"/>
                </a:lnTo>
                <a:lnTo>
                  <a:pt x="94424" y="7962"/>
                </a:lnTo>
                <a:lnTo>
                  <a:pt x="94259" y="12039"/>
                </a:lnTo>
                <a:lnTo>
                  <a:pt x="97510" y="15430"/>
                </a:lnTo>
                <a:lnTo>
                  <a:pt x="102095" y="15532"/>
                </a:lnTo>
                <a:lnTo>
                  <a:pt x="106045" y="15900"/>
                </a:lnTo>
                <a:lnTo>
                  <a:pt x="109689" y="12992"/>
                </a:lnTo>
                <a:lnTo>
                  <a:pt x="110083" y="9029"/>
                </a:lnTo>
                <a:lnTo>
                  <a:pt x="110083" y="7962"/>
                </a:lnTo>
                <a:lnTo>
                  <a:pt x="110324" y="3886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bg object 35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6660606" y="794147"/>
            <a:ext cx="65953" cy="68588"/>
          </a:xfrm>
          <a:prstGeom prst="rect">
            <a:avLst/>
          </a:prstGeom>
        </p:spPr>
      </p:pic>
      <p:sp>
        <p:nvSpPr>
          <p:cNvPr id="36" name="bg object 36"/>
          <p:cNvSpPr/>
          <p:nvPr/>
        </p:nvSpPr>
        <p:spPr>
          <a:xfrm>
            <a:off x="16745928" y="766914"/>
            <a:ext cx="310515" cy="98425"/>
          </a:xfrm>
          <a:custGeom>
            <a:avLst/>
            <a:gdLst/>
            <a:ahLst/>
            <a:cxnLst/>
            <a:rect l="l" t="t" r="r" b="b"/>
            <a:pathLst>
              <a:path w="310515" h="98425">
                <a:moveTo>
                  <a:pt x="61442" y="60325"/>
                </a:moveTo>
                <a:lnTo>
                  <a:pt x="49034" y="31076"/>
                </a:lnTo>
                <a:lnTo>
                  <a:pt x="49034" y="52603"/>
                </a:lnTo>
                <a:lnTo>
                  <a:pt x="48958" y="54102"/>
                </a:lnTo>
                <a:lnTo>
                  <a:pt x="48793" y="54838"/>
                </a:lnTo>
                <a:lnTo>
                  <a:pt x="12255" y="54838"/>
                </a:lnTo>
                <a:lnTo>
                  <a:pt x="13601" y="48310"/>
                </a:lnTo>
                <a:lnTo>
                  <a:pt x="13716" y="47790"/>
                </a:lnTo>
                <a:lnTo>
                  <a:pt x="13804" y="47371"/>
                </a:lnTo>
                <a:lnTo>
                  <a:pt x="17830" y="41122"/>
                </a:lnTo>
                <a:lnTo>
                  <a:pt x="23825" y="36664"/>
                </a:lnTo>
                <a:lnTo>
                  <a:pt x="31242" y="34544"/>
                </a:lnTo>
                <a:lnTo>
                  <a:pt x="38239" y="36042"/>
                </a:lnTo>
                <a:lnTo>
                  <a:pt x="43929" y="39941"/>
                </a:lnTo>
                <a:lnTo>
                  <a:pt x="47713" y="45656"/>
                </a:lnTo>
                <a:lnTo>
                  <a:pt x="49034" y="52603"/>
                </a:lnTo>
                <a:lnTo>
                  <a:pt x="49034" y="31076"/>
                </a:lnTo>
                <a:lnTo>
                  <a:pt x="46736" y="28930"/>
                </a:lnTo>
                <a:lnTo>
                  <a:pt x="32664" y="25641"/>
                </a:lnTo>
                <a:lnTo>
                  <a:pt x="18986" y="28511"/>
                </a:lnTo>
                <a:lnTo>
                  <a:pt x="8712" y="36423"/>
                </a:lnTo>
                <a:lnTo>
                  <a:pt x="2247" y="48310"/>
                </a:lnTo>
                <a:lnTo>
                  <a:pt x="127" y="62268"/>
                </a:lnTo>
                <a:lnTo>
                  <a:pt x="0" y="63080"/>
                </a:lnTo>
                <a:lnTo>
                  <a:pt x="1460" y="75666"/>
                </a:lnTo>
                <a:lnTo>
                  <a:pt x="7480" y="86372"/>
                </a:lnTo>
                <a:lnTo>
                  <a:pt x="17106" y="94068"/>
                </a:lnTo>
                <a:lnTo>
                  <a:pt x="29629" y="97701"/>
                </a:lnTo>
                <a:lnTo>
                  <a:pt x="34328" y="97701"/>
                </a:lnTo>
                <a:lnTo>
                  <a:pt x="42151" y="97929"/>
                </a:lnTo>
                <a:lnTo>
                  <a:pt x="50063" y="96456"/>
                </a:lnTo>
                <a:lnTo>
                  <a:pt x="57416" y="93395"/>
                </a:lnTo>
                <a:lnTo>
                  <a:pt x="56172" y="88214"/>
                </a:lnTo>
                <a:lnTo>
                  <a:pt x="55283" y="84505"/>
                </a:lnTo>
                <a:lnTo>
                  <a:pt x="49263" y="86995"/>
                </a:lnTo>
                <a:lnTo>
                  <a:pt x="42862" y="88214"/>
                </a:lnTo>
                <a:lnTo>
                  <a:pt x="36296" y="88061"/>
                </a:lnTo>
                <a:lnTo>
                  <a:pt x="12331" y="67818"/>
                </a:lnTo>
                <a:lnTo>
                  <a:pt x="12331" y="64198"/>
                </a:lnTo>
                <a:lnTo>
                  <a:pt x="61290" y="64198"/>
                </a:lnTo>
                <a:lnTo>
                  <a:pt x="61379" y="63080"/>
                </a:lnTo>
                <a:lnTo>
                  <a:pt x="61442" y="60325"/>
                </a:lnTo>
                <a:close/>
              </a:path>
              <a:path w="310515" h="98425">
                <a:moveTo>
                  <a:pt x="128346" y="26111"/>
                </a:moveTo>
                <a:lnTo>
                  <a:pt x="127088" y="25958"/>
                </a:lnTo>
                <a:lnTo>
                  <a:pt x="125971" y="25958"/>
                </a:lnTo>
                <a:lnTo>
                  <a:pt x="124714" y="26111"/>
                </a:lnTo>
                <a:lnTo>
                  <a:pt x="115620" y="26250"/>
                </a:lnTo>
                <a:lnTo>
                  <a:pt x="107708" y="32156"/>
                </a:lnTo>
                <a:lnTo>
                  <a:pt x="105016" y="40703"/>
                </a:lnTo>
                <a:lnTo>
                  <a:pt x="104470" y="40703"/>
                </a:lnTo>
                <a:lnTo>
                  <a:pt x="104470" y="27241"/>
                </a:lnTo>
                <a:lnTo>
                  <a:pt x="93395" y="27241"/>
                </a:lnTo>
                <a:lnTo>
                  <a:pt x="93395" y="33591"/>
                </a:lnTo>
                <a:lnTo>
                  <a:pt x="93954" y="40525"/>
                </a:lnTo>
                <a:lnTo>
                  <a:pt x="93954" y="95364"/>
                </a:lnTo>
                <a:lnTo>
                  <a:pt x="106527" y="95364"/>
                </a:lnTo>
                <a:lnTo>
                  <a:pt x="106527" y="57289"/>
                </a:lnTo>
                <a:lnTo>
                  <a:pt x="106680" y="55359"/>
                </a:lnTo>
                <a:lnTo>
                  <a:pt x="107073" y="53441"/>
                </a:lnTo>
                <a:lnTo>
                  <a:pt x="107784" y="44640"/>
                </a:lnTo>
                <a:lnTo>
                  <a:pt x="115138" y="37782"/>
                </a:lnTo>
                <a:lnTo>
                  <a:pt x="124079" y="37439"/>
                </a:lnTo>
                <a:lnTo>
                  <a:pt x="125501" y="37287"/>
                </a:lnTo>
                <a:lnTo>
                  <a:pt x="126923" y="37287"/>
                </a:lnTo>
                <a:lnTo>
                  <a:pt x="128346" y="37439"/>
                </a:lnTo>
                <a:lnTo>
                  <a:pt x="128346" y="26111"/>
                </a:lnTo>
                <a:close/>
              </a:path>
              <a:path w="310515" h="98425">
                <a:moveTo>
                  <a:pt x="195808" y="76174"/>
                </a:moveTo>
                <a:lnTo>
                  <a:pt x="167970" y="52603"/>
                </a:lnTo>
                <a:lnTo>
                  <a:pt x="164249" y="50076"/>
                </a:lnTo>
                <a:lnTo>
                  <a:pt x="164249" y="38646"/>
                </a:lnTo>
                <a:lnTo>
                  <a:pt x="168440" y="35001"/>
                </a:lnTo>
                <a:lnTo>
                  <a:pt x="180936" y="34988"/>
                </a:lnTo>
                <a:lnTo>
                  <a:pt x="185839" y="36347"/>
                </a:lnTo>
                <a:lnTo>
                  <a:pt x="190106" y="38938"/>
                </a:lnTo>
                <a:lnTo>
                  <a:pt x="193281" y="29578"/>
                </a:lnTo>
                <a:lnTo>
                  <a:pt x="188061" y="26758"/>
                </a:lnTo>
                <a:lnTo>
                  <a:pt x="182206" y="25311"/>
                </a:lnTo>
                <a:lnTo>
                  <a:pt x="176199" y="25361"/>
                </a:lnTo>
                <a:lnTo>
                  <a:pt x="152158" y="45478"/>
                </a:lnTo>
                <a:lnTo>
                  <a:pt x="153276" y="51384"/>
                </a:lnTo>
                <a:lnTo>
                  <a:pt x="156679" y="56654"/>
                </a:lnTo>
                <a:lnTo>
                  <a:pt x="162433" y="61214"/>
                </a:lnTo>
                <a:lnTo>
                  <a:pt x="170573" y="64947"/>
                </a:lnTo>
                <a:lnTo>
                  <a:pt x="180073" y="68313"/>
                </a:lnTo>
                <a:lnTo>
                  <a:pt x="183553" y="71589"/>
                </a:lnTo>
                <a:lnTo>
                  <a:pt x="183553" y="83388"/>
                </a:lnTo>
                <a:lnTo>
                  <a:pt x="179120" y="87680"/>
                </a:lnTo>
                <a:lnTo>
                  <a:pt x="169951" y="87680"/>
                </a:lnTo>
                <a:lnTo>
                  <a:pt x="164020" y="87541"/>
                </a:lnTo>
                <a:lnTo>
                  <a:pt x="158318" y="85826"/>
                </a:lnTo>
                <a:lnTo>
                  <a:pt x="153339" y="82727"/>
                </a:lnTo>
                <a:lnTo>
                  <a:pt x="150101" y="92087"/>
                </a:lnTo>
                <a:lnTo>
                  <a:pt x="156108" y="95250"/>
                </a:lnTo>
                <a:lnTo>
                  <a:pt x="162826" y="96862"/>
                </a:lnTo>
                <a:lnTo>
                  <a:pt x="169633" y="96761"/>
                </a:lnTo>
                <a:lnTo>
                  <a:pt x="180759" y="95237"/>
                </a:lnTo>
                <a:lnTo>
                  <a:pt x="188976" y="90995"/>
                </a:lnTo>
                <a:lnTo>
                  <a:pt x="194068" y="84493"/>
                </a:lnTo>
                <a:lnTo>
                  <a:pt x="195808" y="76174"/>
                </a:lnTo>
                <a:close/>
              </a:path>
              <a:path w="310515" h="98425">
                <a:moveTo>
                  <a:pt x="240334" y="27241"/>
                </a:moveTo>
                <a:lnTo>
                  <a:pt x="227672" y="27241"/>
                </a:lnTo>
                <a:lnTo>
                  <a:pt x="227672" y="95821"/>
                </a:lnTo>
                <a:lnTo>
                  <a:pt x="240334" y="95821"/>
                </a:lnTo>
                <a:lnTo>
                  <a:pt x="240334" y="27241"/>
                </a:lnTo>
                <a:close/>
              </a:path>
              <a:path w="310515" h="98425">
                <a:moveTo>
                  <a:pt x="241757" y="12065"/>
                </a:moveTo>
                <a:lnTo>
                  <a:pt x="241592" y="3556"/>
                </a:lnTo>
                <a:lnTo>
                  <a:pt x="238112" y="152"/>
                </a:lnTo>
                <a:lnTo>
                  <a:pt x="233845" y="101"/>
                </a:lnTo>
                <a:lnTo>
                  <a:pt x="229577" y="0"/>
                </a:lnTo>
                <a:lnTo>
                  <a:pt x="226009" y="3340"/>
                </a:lnTo>
                <a:lnTo>
                  <a:pt x="225856" y="7962"/>
                </a:lnTo>
                <a:lnTo>
                  <a:pt x="226009" y="12255"/>
                </a:lnTo>
                <a:lnTo>
                  <a:pt x="229489" y="15684"/>
                </a:lnTo>
                <a:lnTo>
                  <a:pt x="238277" y="15570"/>
                </a:lnTo>
                <a:lnTo>
                  <a:pt x="241757" y="12065"/>
                </a:lnTo>
                <a:close/>
              </a:path>
              <a:path w="310515" h="98425">
                <a:moveTo>
                  <a:pt x="310311" y="26771"/>
                </a:moveTo>
                <a:lnTo>
                  <a:pt x="292201" y="26771"/>
                </a:lnTo>
                <a:lnTo>
                  <a:pt x="292201" y="7493"/>
                </a:lnTo>
                <a:lnTo>
                  <a:pt x="279717" y="10769"/>
                </a:lnTo>
                <a:lnTo>
                  <a:pt x="279717" y="27241"/>
                </a:lnTo>
                <a:lnTo>
                  <a:pt x="269036" y="27241"/>
                </a:lnTo>
                <a:lnTo>
                  <a:pt x="269036" y="36601"/>
                </a:lnTo>
                <a:lnTo>
                  <a:pt x="279717" y="36601"/>
                </a:lnTo>
                <a:lnTo>
                  <a:pt x="279717" y="74028"/>
                </a:lnTo>
                <a:lnTo>
                  <a:pt x="279082" y="80391"/>
                </a:lnTo>
                <a:lnTo>
                  <a:pt x="280822" y="86753"/>
                </a:lnTo>
                <a:lnTo>
                  <a:pt x="284695" y="91897"/>
                </a:lnTo>
                <a:lnTo>
                  <a:pt x="288328" y="95504"/>
                </a:lnTo>
                <a:lnTo>
                  <a:pt x="293230" y="97421"/>
                </a:lnTo>
                <a:lnTo>
                  <a:pt x="298373" y="97142"/>
                </a:lnTo>
                <a:lnTo>
                  <a:pt x="302171" y="97231"/>
                </a:lnTo>
                <a:lnTo>
                  <a:pt x="305968" y="96659"/>
                </a:lnTo>
                <a:lnTo>
                  <a:pt x="309600" y="95453"/>
                </a:lnTo>
                <a:lnTo>
                  <a:pt x="308965" y="86093"/>
                </a:lnTo>
                <a:lnTo>
                  <a:pt x="306603" y="86664"/>
                </a:lnTo>
                <a:lnTo>
                  <a:pt x="304152" y="86956"/>
                </a:lnTo>
                <a:lnTo>
                  <a:pt x="294576" y="86944"/>
                </a:lnTo>
                <a:lnTo>
                  <a:pt x="292201" y="82080"/>
                </a:lnTo>
                <a:lnTo>
                  <a:pt x="292201" y="36131"/>
                </a:lnTo>
                <a:lnTo>
                  <a:pt x="310311" y="36131"/>
                </a:lnTo>
                <a:lnTo>
                  <a:pt x="310311" y="26771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bg object 3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7077285" y="794147"/>
            <a:ext cx="65400" cy="99847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7221055" y="792667"/>
            <a:ext cx="68247" cy="71572"/>
          </a:xfrm>
          <a:prstGeom prst="rect">
            <a:avLst/>
          </a:prstGeom>
        </p:spPr>
      </p:pic>
      <p:sp>
        <p:nvSpPr>
          <p:cNvPr id="39" name="bg object 39"/>
          <p:cNvSpPr/>
          <p:nvPr/>
        </p:nvSpPr>
        <p:spPr>
          <a:xfrm>
            <a:off x="17311445" y="760671"/>
            <a:ext cx="45720" cy="102235"/>
          </a:xfrm>
          <a:custGeom>
            <a:avLst/>
            <a:gdLst/>
            <a:ahLst/>
            <a:cxnLst/>
            <a:rect l="l" t="t" r="r" b="b"/>
            <a:pathLst>
              <a:path w="45719" h="102234">
                <a:moveTo>
                  <a:pt x="28310" y="0"/>
                </a:moveTo>
                <a:lnTo>
                  <a:pt x="9489" y="33476"/>
                </a:lnTo>
                <a:lnTo>
                  <a:pt x="0" y="33476"/>
                </a:lnTo>
                <a:lnTo>
                  <a:pt x="0" y="42832"/>
                </a:lnTo>
                <a:lnTo>
                  <a:pt x="9489" y="42832"/>
                </a:lnTo>
                <a:lnTo>
                  <a:pt x="9489" y="101971"/>
                </a:lnTo>
                <a:lnTo>
                  <a:pt x="21984" y="101971"/>
                </a:lnTo>
                <a:lnTo>
                  <a:pt x="21984" y="42926"/>
                </a:lnTo>
                <a:lnTo>
                  <a:pt x="38828" y="42926"/>
                </a:lnTo>
                <a:lnTo>
                  <a:pt x="38828" y="33569"/>
                </a:lnTo>
                <a:lnTo>
                  <a:pt x="21984" y="33569"/>
                </a:lnTo>
                <a:lnTo>
                  <a:pt x="21984" y="19344"/>
                </a:lnTo>
                <a:lnTo>
                  <a:pt x="24673" y="9987"/>
                </a:lnTo>
                <a:lnTo>
                  <a:pt x="38275" y="9925"/>
                </a:lnTo>
                <a:lnTo>
                  <a:pt x="41043" y="10470"/>
                </a:lnTo>
                <a:lnTo>
                  <a:pt x="43573" y="11576"/>
                </a:lnTo>
                <a:lnTo>
                  <a:pt x="45313" y="2220"/>
                </a:lnTo>
                <a:lnTo>
                  <a:pt x="41833" y="872"/>
                </a:lnTo>
                <a:lnTo>
                  <a:pt x="38117" y="210"/>
                </a:lnTo>
                <a:lnTo>
                  <a:pt x="34479" y="249"/>
                </a:lnTo>
                <a:lnTo>
                  <a:pt x="28310" y="0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" name="bg object 40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7426982" y="767191"/>
            <a:ext cx="81137" cy="95544"/>
          </a:xfrm>
          <a:prstGeom prst="rect">
            <a:avLst/>
          </a:prstGeom>
        </p:spPr>
      </p:pic>
      <p:sp>
        <p:nvSpPr>
          <p:cNvPr id="41" name="bg object 41"/>
          <p:cNvSpPr/>
          <p:nvPr/>
        </p:nvSpPr>
        <p:spPr>
          <a:xfrm>
            <a:off x="17535868" y="774407"/>
            <a:ext cx="169545" cy="90170"/>
          </a:xfrm>
          <a:custGeom>
            <a:avLst/>
            <a:gdLst/>
            <a:ahLst/>
            <a:cxnLst/>
            <a:rect l="l" t="t" r="r" b="b"/>
            <a:pathLst>
              <a:path w="169544" h="90169">
                <a:moveTo>
                  <a:pt x="34950" y="18618"/>
                </a:moveTo>
                <a:lnTo>
                  <a:pt x="33693" y="18465"/>
                </a:lnTo>
                <a:lnTo>
                  <a:pt x="32588" y="18465"/>
                </a:lnTo>
                <a:lnTo>
                  <a:pt x="31318" y="18618"/>
                </a:lnTo>
                <a:lnTo>
                  <a:pt x="22225" y="18694"/>
                </a:lnTo>
                <a:lnTo>
                  <a:pt x="14236" y="24612"/>
                </a:lnTo>
                <a:lnTo>
                  <a:pt x="11633" y="33210"/>
                </a:lnTo>
                <a:lnTo>
                  <a:pt x="10998" y="33210"/>
                </a:lnTo>
                <a:lnTo>
                  <a:pt x="10998" y="19748"/>
                </a:lnTo>
                <a:lnTo>
                  <a:pt x="0" y="19748"/>
                </a:lnTo>
                <a:lnTo>
                  <a:pt x="0" y="26098"/>
                </a:lnTo>
                <a:lnTo>
                  <a:pt x="558" y="33032"/>
                </a:lnTo>
                <a:lnTo>
                  <a:pt x="558" y="87871"/>
                </a:lnTo>
                <a:lnTo>
                  <a:pt x="13055" y="87871"/>
                </a:lnTo>
                <a:lnTo>
                  <a:pt x="13055" y="49796"/>
                </a:lnTo>
                <a:lnTo>
                  <a:pt x="13208" y="47866"/>
                </a:lnTo>
                <a:lnTo>
                  <a:pt x="13601" y="45948"/>
                </a:lnTo>
                <a:lnTo>
                  <a:pt x="14312" y="37172"/>
                </a:lnTo>
                <a:lnTo>
                  <a:pt x="21666" y="30327"/>
                </a:lnTo>
                <a:lnTo>
                  <a:pt x="30607" y="29946"/>
                </a:lnTo>
                <a:lnTo>
                  <a:pt x="32029" y="29794"/>
                </a:lnTo>
                <a:lnTo>
                  <a:pt x="33528" y="29794"/>
                </a:lnTo>
                <a:lnTo>
                  <a:pt x="34950" y="29946"/>
                </a:lnTo>
                <a:lnTo>
                  <a:pt x="34950" y="18618"/>
                </a:lnTo>
                <a:close/>
              </a:path>
              <a:path w="169544" h="90169">
                <a:moveTo>
                  <a:pt x="99326" y="19278"/>
                </a:moveTo>
                <a:lnTo>
                  <a:pt x="81216" y="19278"/>
                </a:lnTo>
                <a:lnTo>
                  <a:pt x="81216" y="0"/>
                </a:lnTo>
                <a:lnTo>
                  <a:pt x="68884" y="3276"/>
                </a:lnTo>
                <a:lnTo>
                  <a:pt x="68884" y="19748"/>
                </a:lnTo>
                <a:lnTo>
                  <a:pt x="58051" y="19748"/>
                </a:lnTo>
                <a:lnTo>
                  <a:pt x="58051" y="29108"/>
                </a:lnTo>
                <a:lnTo>
                  <a:pt x="68884" y="29108"/>
                </a:lnTo>
                <a:lnTo>
                  <a:pt x="68884" y="66535"/>
                </a:lnTo>
                <a:lnTo>
                  <a:pt x="68173" y="72872"/>
                </a:lnTo>
                <a:lnTo>
                  <a:pt x="69913" y="79248"/>
                </a:lnTo>
                <a:lnTo>
                  <a:pt x="73710" y="84404"/>
                </a:lnTo>
                <a:lnTo>
                  <a:pt x="77343" y="88011"/>
                </a:lnTo>
                <a:lnTo>
                  <a:pt x="82245" y="89928"/>
                </a:lnTo>
                <a:lnTo>
                  <a:pt x="87388" y="89649"/>
                </a:lnTo>
                <a:lnTo>
                  <a:pt x="91186" y="89750"/>
                </a:lnTo>
                <a:lnTo>
                  <a:pt x="94983" y="89179"/>
                </a:lnTo>
                <a:lnTo>
                  <a:pt x="98615" y="87960"/>
                </a:lnTo>
                <a:lnTo>
                  <a:pt x="98069" y="78600"/>
                </a:lnTo>
                <a:lnTo>
                  <a:pt x="95694" y="79184"/>
                </a:lnTo>
                <a:lnTo>
                  <a:pt x="93154" y="79463"/>
                </a:lnTo>
                <a:lnTo>
                  <a:pt x="83667" y="79451"/>
                </a:lnTo>
                <a:lnTo>
                  <a:pt x="81216" y="74587"/>
                </a:lnTo>
                <a:lnTo>
                  <a:pt x="81216" y="28638"/>
                </a:lnTo>
                <a:lnTo>
                  <a:pt x="99326" y="28638"/>
                </a:lnTo>
                <a:lnTo>
                  <a:pt x="99326" y="19278"/>
                </a:lnTo>
                <a:close/>
              </a:path>
              <a:path w="169544" h="90169">
                <a:moveTo>
                  <a:pt x="169468" y="68681"/>
                </a:moveTo>
                <a:lnTo>
                  <a:pt x="141643" y="45110"/>
                </a:lnTo>
                <a:lnTo>
                  <a:pt x="137922" y="42583"/>
                </a:lnTo>
                <a:lnTo>
                  <a:pt x="137922" y="31153"/>
                </a:lnTo>
                <a:lnTo>
                  <a:pt x="142113" y="27508"/>
                </a:lnTo>
                <a:lnTo>
                  <a:pt x="154686" y="27508"/>
                </a:lnTo>
                <a:lnTo>
                  <a:pt x="159588" y="28867"/>
                </a:lnTo>
                <a:lnTo>
                  <a:pt x="163855" y="31445"/>
                </a:lnTo>
                <a:lnTo>
                  <a:pt x="167017" y="22085"/>
                </a:lnTo>
                <a:lnTo>
                  <a:pt x="161798" y="19265"/>
                </a:lnTo>
                <a:lnTo>
                  <a:pt x="155867" y="17818"/>
                </a:lnTo>
                <a:lnTo>
                  <a:pt x="149860" y="17868"/>
                </a:lnTo>
                <a:lnTo>
                  <a:pt x="125895" y="37985"/>
                </a:lnTo>
                <a:lnTo>
                  <a:pt x="127012" y="43891"/>
                </a:lnTo>
                <a:lnTo>
                  <a:pt x="130403" y="49161"/>
                </a:lnTo>
                <a:lnTo>
                  <a:pt x="136144" y="53721"/>
                </a:lnTo>
                <a:lnTo>
                  <a:pt x="144322" y="57454"/>
                </a:lnTo>
                <a:lnTo>
                  <a:pt x="153809" y="60820"/>
                </a:lnTo>
                <a:lnTo>
                  <a:pt x="157213" y="64096"/>
                </a:lnTo>
                <a:lnTo>
                  <a:pt x="157213" y="75895"/>
                </a:lnTo>
                <a:lnTo>
                  <a:pt x="152946" y="80187"/>
                </a:lnTo>
                <a:lnTo>
                  <a:pt x="143687" y="80187"/>
                </a:lnTo>
                <a:lnTo>
                  <a:pt x="137845" y="80060"/>
                </a:lnTo>
                <a:lnTo>
                  <a:pt x="132067" y="78346"/>
                </a:lnTo>
                <a:lnTo>
                  <a:pt x="127012" y="75234"/>
                </a:lnTo>
                <a:lnTo>
                  <a:pt x="123837" y="84594"/>
                </a:lnTo>
                <a:lnTo>
                  <a:pt x="129857" y="87782"/>
                </a:lnTo>
                <a:lnTo>
                  <a:pt x="136575" y="89395"/>
                </a:lnTo>
                <a:lnTo>
                  <a:pt x="143459" y="89268"/>
                </a:lnTo>
                <a:lnTo>
                  <a:pt x="154495" y="87744"/>
                </a:lnTo>
                <a:lnTo>
                  <a:pt x="162661" y="83502"/>
                </a:lnTo>
                <a:lnTo>
                  <a:pt x="167728" y="77000"/>
                </a:lnTo>
                <a:lnTo>
                  <a:pt x="169468" y="68681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95391" y="859282"/>
            <a:ext cx="6287770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B79354"/>
                </a:solidFill>
                <a:latin typeface="微軟正黑體"/>
                <a:cs typeface="微軟正黑體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7323562" y="9585852"/>
            <a:ext cx="266065" cy="431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微軟正黑體"/>
                <a:cs typeface="微軟正黑體"/>
              </a:defRPr>
            </a:lvl1pPr>
          </a:lstStyle>
          <a:p>
            <a:pPr marL="381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xfrm>
            <a:off x="742123" y="4139866"/>
            <a:ext cx="846328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0" spc="285" dirty="0">
                <a:solidFill>
                  <a:srgbClr val="000000"/>
                </a:solidFill>
              </a:rPr>
              <a:t>國立臺灣藝術大學</a:t>
            </a:r>
            <a:endParaRPr sz="8000" dirty="0"/>
          </a:p>
        </p:txBody>
      </p:sp>
      <p:sp>
        <p:nvSpPr>
          <p:cNvPr id="3" name="object 3"/>
          <p:cNvSpPr txBox="1"/>
          <p:nvPr/>
        </p:nvSpPr>
        <p:spPr>
          <a:xfrm>
            <a:off x="2510317" y="5570980"/>
            <a:ext cx="482600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b="1" spc="290" dirty="0">
                <a:latin typeface="微軟正黑體"/>
                <a:cs typeface="微軟正黑體"/>
              </a:rPr>
              <a:t>探索領域專長</a:t>
            </a:r>
            <a:endParaRPr sz="6000" dirty="0">
              <a:latin typeface="微軟正黑體"/>
              <a:cs typeface="微軟正黑體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437182" y="351522"/>
            <a:ext cx="614045" cy="594995"/>
          </a:xfrm>
          <a:custGeom>
            <a:avLst/>
            <a:gdLst/>
            <a:ahLst/>
            <a:cxnLst/>
            <a:rect l="l" t="t" r="r" b="b"/>
            <a:pathLst>
              <a:path w="614044" h="594994">
                <a:moveTo>
                  <a:pt x="202514" y="426250"/>
                </a:moveTo>
                <a:lnTo>
                  <a:pt x="197866" y="421589"/>
                </a:lnTo>
                <a:lnTo>
                  <a:pt x="195770" y="412788"/>
                </a:lnTo>
                <a:lnTo>
                  <a:pt x="195249" y="402742"/>
                </a:lnTo>
                <a:lnTo>
                  <a:pt x="195300" y="394347"/>
                </a:lnTo>
                <a:lnTo>
                  <a:pt x="195300" y="382638"/>
                </a:lnTo>
                <a:lnTo>
                  <a:pt x="196342" y="371602"/>
                </a:lnTo>
                <a:lnTo>
                  <a:pt x="199567" y="370103"/>
                </a:lnTo>
                <a:lnTo>
                  <a:pt x="59080" y="370103"/>
                </a:lnTo>
                <a:lnTo>
                  <a:pt x="47980" y="372313"/>
                </a:lnTo>
                <a:lnTo>
                  <a:pt x="38925" y="378333"/>
                </a:lnTo>
                <a:lnTo>
                  <a:pt x="32816" y="387248"/>
                </a:lnTo>
                <a:lnTo>
                  <a:pt x="30581" y="398183"/>
                </a:lnTo>
                <a:lnTo>
                  <a:pt x="32816" y="409105"/>
                </a:lnTo>
                <a:lnTo>
                  <a:pt x="38925" y="418033"/>
                </a:lnTo>
                <a:lnTo>
                  <a:pt x="47980" y="424053"/>
                </a:lnTo>
                <a:lnTo>
                  <a:pt x="59080" y="426250"/>
                </a:lnTo>
                <a:lnTo>
                  <a:pt x="202514" y="426250"/>
                </a:lnTo>
                <a:close/>
              </a:path>
              <a:path w="614044" h="594994">
                <a:moveTo>
                  <a:pt x="444169" y="566204"/>
                </a:moveTo>
                <a:lnTo>
                  <a:pt x="441744" y="556602"/>
                </a:lnTo>
                <a:lnTo>
                  <a:pt x="436181" y="548728"/>
                </a:lnTo>
                <a:lnTo>
                  <a:pt x="428180" y="543267"/>
                </a:lnTo>
                <a:lnTo>
                  <a:pt x="418426" y="540893"/>
                </a:lnTo>
                <a:lnTo>
                  <a:pt x="198335" y="540893"/>
                </a:lnTo>
                <a:lnTo>
                  <a:pt x="187820" y="543623"/>
                </a:lnTo>
                <a:lnTo>
                  <a:pt x="179489" y="549884"/>
                </a:lnTo>
                <a:lnTo>
                  <a:pt x="174142" y="558787"/>
                </a:lnTo>
                <a:lnTo>
                  <a:pt x="172593" y="569379"/>
                </a:lnTo>
                <a:lnTo>
                  <a:pt x="175031" y="578980"/>
                </a:lnTo>
                <a:lnTo>
                  <a:pt x="180594" y="586854"/>
                </a:lnTo>
                <a:lnTo>
                  <a:pt x="188582" y="592315"/>
                </a:lnTo>
                <a:lnTo>
                  <a:pt x="198335" y="594690"/>
                </a:lnTo>
                <a:lnTo>
                  <a:pt x="418426" y="594690"/>
                </a:lnTo>
                <a:lnTo>
                  <a:pt x="428942" y="591959"/>
                </a:lnTo>
                <a:lnTo>
                  <a:pt x="437286" y="585685"/>
                </a:lnTo>
                <a:lnTo>
                  <a:pt x="442633" y="576795"/>
                </a:lnTo>
                <a:lnTo>
                  <a:pt x="444169" y="566204"/>
                </a:lnTo>
                <a:close/>
              </a:path>
              <a:path w="614044" h="594994">
                <a:moveTo>
                  <a:pt x="481596" y="85877"/>
                </a:moveTo>
                <a:lnTo>
                  <a:pt x="480212" y="76085"/>
                </a:lnTo>
                <a:lnTo>
                  <a:pt x="475297" y="67868"/>
                </a:lnTo>
                <a:lnTo>
                  <a:pt x="467614" y="62052"/>
                </a:lnTo>
                <a:lnTo>
                  <a:pt x="457949" y="59512"/>
                </a:lnTo>
                <a:lnTo>
                  <a:pt x="397243" y="59512"/>
                </a:lnTo>
                <a:lnTo>
                  <a:pt x="397243" y="26949"/>
                </a:lnTo>
                <a:lnTo>
                  <a:pt x="395097" y="16459"/>
                </a:lnTo>
                <a:lnTo>
                  <a:pt x="389229" y="7886"/>
                </a:lnTo>
                <a:lnTo>
                  <a:pt x="380530" y="2120"/>
                </a:lnTo>
                <a:lnTo>
                  <a:pt x="369887" y="0"/>
                </a:lnTo>
                <a:lnTo>
                  <a:pt x="359244" y="2120"/>
                </a:lnTo>
                <a:lnTo>
                  <a:pt x="350545" y="7886"/>
                </a:lnTo>
                <a:lnTo>
                  <a:pt x="344690" y="16459"/>
                </a:lnTo>
                <a:lnTo>
                  <a:pt x="342531" y="26949"/>
                </a:lnTo>
                <a:lnTo>
                  <a:pt x="342531" y="59512"/>
                </a:lnTo>
                <a:lnTo>
                  <a:pt x="262839" y="59512"/>
                </a:lnTo>
                <a:lnTo>
                  <a:pt x="262839" y="26949"/>
                </a:lnTo>
                <a:lnTo>
                  <a:pt x="260705" y="16459"/>
                </a:lnTo>
                <a:lnTo>
                  <a:pt x="254889" y="7886"/>
                </a:lnTo>
                <a:lnTo>
                  <a:pt x="246265" y="2120"/>
                </a:lnTo>
                <a:lnTo>
                  <a:pt x="246595" y="2120"/>
                </a:lnTo>
                <a:lnTo>
                  <a:pt x="235940" y="0"/>
                </a:lnTo>
                <a:lnTo>
                  <a:pt x="235000" y="0"/>
                </a:lnTo>
                <a:lnTo>
                  <a:pt x="224358" y="2120"/>
                </a:lnTo>
                <a:lnTo>
                  <a:pt x="224688" y="2120"/>
                </a:lnTo>
                <a:lnTo>
                  <a:pt x="216077" y="7886"/>
                </a:lnTo>
                <a:lnTo>
                  <a:pt x="210248" y="16459"/>
                </a:lnTo>
                <a:lnTo>
                  <a:pt x="208114" y="26949"/>
                </a:lnTo>
                <a:lnTo>
                  <a:pt x="208127" y="59512"/>
                </a:lnTo>
                <a:lnTo>
                  <a:pt x="140944" y="59512"/>
                </a:lnTo>
                <a:lnTo>
                  <a:pt x="131673" y="60769"/>
                </a:lnTo>
                <a:lnTo>
                  <a:pt x="123317" y="65620"/>
                </a:lnTo>
                <a:lnTo>
                  <a:pt x="117424" y="73190"/>
                </a:lnTo>
                <a:lnTo>
                  <a:pt x="114833" y="82740"/>
                </a:lnTo>
                <a:lnTo>
                  <a:pt x="116217" y="92532"/>
                </a:lnTo>
                <a:lnTo>
                  <a:pt x="121145" y="100761"/>
                </a:lnTo>
                <a:lnTo>
                  <a:pt x="128828" y="106565"/>
                </a:lnTo>
                <a:lnTo>
                  <a:pt x="138849" y="109207"/>
                </a:lnTo>
                <a:lnTo>
                  <a:pt x="454812" y="109207"/>
                </a:lnTo>
                <a:lnTo>
                  <a:pt x="464769" y="107848"/>
                </a:lnTo>
                <a:lnTo>
                  <a:pt x="473125" y="103009"/>
                </a:lnTo>
                <a:lnTo>
                  <a:pt x="479018" y="95440"/>
                </a:lnTo>
                <a:lnTo>
                  <a:pt x="481596" y="85877"/>
                </a:lnTo>
                <a:close/>
              </a:path>
              <a:path w="614044" h="594994">
                <a:moveTo>
                  <a:pt x="531279" y="479209"/>
                </a:moveTo>
                <a:lnTo>
                  <a:pt x="528993" y="469201"/>
                </a:lnTo>
                <a:lnTo>
                  <a:pt x="523252" y="461048"/>
                </a:lnTo>
                <a:lnTo>
                  <a:pt x="514883" y="455536"/>
                </a:lnTo>
                <a:lnTo>
                  <a:pt x="504685" y="453478"/>
                </a:lnTo>
                <a:lnTo>
                  <a:pt x="295706" y="453478"/>
                </a:lnTo>
                <a:lnTo>
                  <a:pt x="295706" y="416420"/>
                </a:lnTo>
                <a:lnTo>
                  <a:pt x="297700" y="414642"/>
                </a:lnTo>
                <a:lnTo>
                  <a:pt x="345008" y="414261"/>
                </a:lnTo>
                <a:lnTo>
                  <a:pt x="351142" y="411340"/>
                </a:lnTo>
                <a:lnTo>
                  <a:pt x="355727" y="406361"/>
                </a:lnTo>
                <a:lnTo>
                  <a:pt x="358216" y="395935"/>
                </a:lnTo>
                <a:lnTo>
                  <a:pt x="357924" y="374256"/>
                </a:lnTo>
                <a:lnTo>
                  <a:pt x="350139" y="367068"/>
                </a:lnTo>
                <a:lnTo>
                  <a:pt x="261594" y="367957"/>
                </a:lnTo>
                <a:lnTo>
                  <a:pt x="254495" y="371360"/>
                </a:lnTo>
                <a:lnTo>
                  <a:pt x="249224" y="377139"/>
                </a:lnTo>
                <a:lnTo>
                  <a:pt x="246316" y="388912"/>
                </a:lnTo>
                <a:lnTo>
                  <a:pt x="246316" y="454418"/>
                </a:lnTo>
                <a:lnTo>
                  <a:pt x="111798" y="454418"/>
                </a:lnTo>
                <a:lnTo>
                  <a:pt x="101485" y="457111"/>
                </a:lnTo>
                <a:lnTo>
                  <a:pt x="93294" y="463270"/>
                </a:lnTo>
                <a:lnTo>
                  <a:pt x="88036" y="472020"/>
                </a:lnTo>
                <a:lnTo>
                  <a:pt x="86537" y="482434"/>
                </a:lnTo>
                <a:lnTo>
                  <a:pt x="88938" y="491845"/>
                </a:lnTo>
                <a:lnTo>
                  <a:pt x="94399" y="499579"/>
                </a:lnTo>
                <a:lnTo>
                  <a:pt x="102247" y="504952"/>
                </a:lnTo>
                <a:lnTo>
                  <a:pt x="111798" y="507288"/>
                </a:lnTo>
                <a:lnTo>
                  <a:pt x="504494" y="507288"/>
                </a:lnTo>
                <a:lnTo>
                  <a:pt x="515048" y="504621"/>
                </a:lnTo>
                <a:lnTo>
                  <a:pt x="523557" y="498500"/>
                </a:lnTo>
                <a:lnTo>
                  <a:pt x="529221" y="489750"/>
                </a:lnTo>
                <a:lnTo>
                  <a:pt x="531279" y="479209"/>
                </a:lnTo>
                <a:close/>
              </a:path>
              <a:path w="614044" h="594994">
                <a:moveTo>
                  <a:pt x="579158" y="393877"/>
                </a:moveTo>
                <a:lnTo>
                  <a:pt x="576922" y="382943"/>
                </a:lnTo>
                <a:lnTo>
                  <a:pt x="570814" y="374015"/>
                </a:lnTo>
                <a:lnTo>
                  <a:pt x="561759" y="368007"/>
                </a:lnTo>
                <a:lnTo>
                  <a:pt x="550659" y="365798"/>
                </a:lnTo>
                <a:lnTo>
                  <a:pt x="550659" y="366179"/>
                </a:lnTo>
                <a:lnTo>
                  <a:pt x="404279" y="366179"/>
                </a:lnTo>
                <a:lnTo>
                  <a:pt x="408647" y="367855"/>
                </a:lnTo>
                <a:lnTo>
                  <a:pt x="409308" y="378714"/>
                </a:lnTo>
                <a:lnTo>
                  <a:pt x="409346" y="398754"/>
                </a:lnTo>
                <a:lnTo>
                  <a:pt x="408787" y="408774"/>
                </a:lnTo>
                <a:lnTo>
                  <a:pt x="406666" y="417487"/>
                </a:lnTo>
                <a:lnTo>
                  <a:pt x="401993" y="421944"/>
                </a:lnTo>
                <a:lnTo>
                  <a:pt x="550659" y="421944"/>
                </a:lnTo>
                <a:lnTo>
                  <a:pt x="561759" y="419735"/>
                </a:lnTo>
                <a:lnTo>
                  <a:pt x="570814" y="413727"/>
                </a:lnTo>
                <a:lnTo>
                  <a:pt x="576922" y="404799"/>
                </a:lnTo>
                <a:lnTo>
                  <a:pt x="579158" y="393877"/>
                </a:lnTo>
                <a:close/>
              </a:path>
              <a:path w="614044" h="594994">
                <a:moveTo>
                  <a:pt x="613638" y="305358"/>
                </a:moveTo>
                <a:lnTo>
                  <a:pt x="589699" y="281762"/>
                </a:lnTo>
                <a:lnTo>
                  <a:pt x="589699" y="282409"/>
                </a:lnTo>
                <a:lnTo>
                  <a:pt x="541629" y="282409"/>
                </a:lnTo>
                <a:lnTo>
                  <a:pt x="539356" y="278587"/>
                </a:lnTo>
                <a:lnTo>
                  <a:pt x="539356" y="208026"/>
                </a:lnTo>
                <a:lnTo>
                  <a:pt x="536232" y="188468"/>
                </a:lnTo>
                <a:lnTo>
                  <a:pt x="500684" y="143103"/>
                </a:lnTo>
                <a:lnTo>
                  <a:pt x="472859" y="138112"/>
                </a:lnTo>
                <a:lnTo>
                  <a:pt x="313651" y="138112"/>
                </a:lnTo>
                <a:lnTo>
                  <a:pt x="313651" y="180987"/>
                </a:lnTo>
                <a:lnTo>
                  <a:pt x="311721" y="197167"/>
                </a:lnTo>
                <a:lnTo>
                  <a:pt x="305257" y="208026"/>
                </a:lnTo>
                <a:lnTo>
                  <a:pt x="293624" y="214007"/>
                </a:lnTo>
                <a:lnTo>
                  <a:pt x="275653" y="215887"/>
                </a:lnTo>
                <a:lnTo>
                  <a:pt x="235000" y="215887"/>
                </a:lnTo>
                <a:lnTo>
                  <a:pt x="234429" y="224028"/>
                </a:lnTo>
                <a:lnTo>
                  <a:pt x="234429" y="257708"/>
                </a:lnTo>
                <a:lnTo>
                  <a:pt x="244589" y="260057"/>
                </a:lnTo>
                <a:lnTo>
                  <a:pt x="333984" y="260057"/>
                </a:lnTo>
                <a:lnTo>
                  <a:pt x="347738" y="258813"/>
                </a:lnTo>
                <a:lnTo>
                  <a:pt x="355676" y="254673"/>
                </a:lnTo>
                <a:lnTo>
                  <a:pt x="359321" y="247027"/>
                </a:lnTo>
                <a:lnTo>
                  <a:pt x="360108" y="236524"/>
                </a:lnTo>
                <a:lnTo>
                  <a:pt x="360197" y="188468"/>
                </a:lnTo>
                <a:lnTo>
                  <a:pt x="405320" y="188468"/>
                </a:lnTo>
                <a:lnTo>
                  <a:pt x="405320" y="263334"/>
                </a:lnTo>
                <a:lnTo>
                  <a:pt x="404025" y="278587"/>
                </a:lnTo>
                <a:lnTo>
                  <a:pt x="403961" y="279349"/>
                </a:lnTo>
                <a:lnTo>
                  <a:pt x="398983" y="290144"/>
                </a:lnTo>
                <a:lnTo>
                  <a:pt x="398843" y="290144"/>
                </a:lnTo>
                <a:lnTo>
                  <a:pt x="389255" y="295998"/>
                </a:lnTo>
                <a:lnTo>
                  <a:pt x="373316" y="297853"/>
                </a:lnTo>
                <a:lnTo>
                  <a:pt x="225120" y="297853"/>
                </a:lnTo>
                <a:lnTo>
                  <a:pt x="191223" y="279996"/>
                </a:lnTo>
                <a:lnTo>
                  <a:pt x="187121" y="212610"/>
                </a:lnTo>
                <a:lnTo>
                  <a:pt x="190068" y="198018"/>
                </a:lnTo>
                <a:lnTo>
                  <a:pt x="198488" y="187972"/>
                </a:lnTo>
                <a:lnTo>
                  <a:pt x="211772" y="182181"/>
                </a:lnTo>
                <a:lnTo>
                  <a:pt x="229311" y="180327"/>
                </a:lnTo>
                <a:lnTo>
                  <a:pt x="261797" y="180327"/>
                </a:lnTo>
                <a:lnTo>
                  <a:pt x="264833" y="177050"/>
                </a:lnTo>
                <a:lnTo>
                  <a:pt x="264833" y="137274"/>
                </a:lnTo>
                <a:lnTo>
                  <a:pt x="97548" y="137274"/>
                </a:lnTo>
                <a:lnTo>
                  <a:pt x="88023" y="138671"/>
                </a:lnTo>
                <a:lnTo>
                  <a:pt x="80048" y="143395"/>
                </a:lnTo>
                <a:lnTo>
                  <a:pt x="74472" y="150710"/>
                </a:lnTo>
                <a:lnTo>
                  <a:pt x="72097" y="159893"/>
                </a:lnTo>
                <a:lnTo>
                  <a:pt x="72097" y="160858"/>
                </a:lnTo>
                <a:lnTo>
                  <a:pt x="74129" y="170510"/>
                </a:lnTo>
                <a:lnTo>
                  <a:pt x="79565" y="178371"/>
                </a:lnTo>
                <a:lnTo>
                  <a:pt x="87579" y="183654"/>
                </a:lnTo>
                <a:lnTo>
                  <a:pt x="97358" y="185572"/>
                </a:lnTo>
                <a:lnTo>
                  <a:pt x="140106" y="185572"/>
                </a:lnTo>
                <a:lnTo>
                  <a:pt x="140106" y="214299"/>
                </a:lnTo>
                <a:lnTo>
                  <a:pt x="54622" y="214299"/>
                </a:lnTo>
                <a:lnTo>
                  <a:pt x="45123" y="215582"/>
                </a:lnTo>
                <a:lnTo>
                  <a:pt x="37134" y="220192"/>
                </a:lnTo>
                <a:lnTo>
                  <a:pt x="31508" y="227406"/>
                </a:lnTo>
                <a:lnTo>
                  <a:pt x="29070" y="236524"/>
                </a:lnTo>
                <a:lnTo>
                  <a:pt x="30353" y="245872"/>
                </a:lnTo>
                <a:lnTo>
                  <a:pt x="35013" y="253733"/>
                </a:lnTo>
                <a:lnTo>
                  <a:pt x="42329" y="259295"/>
                </a:lnTo>
                <a:lnTo>
                  <a:pt x="51574" y="261734"/>
                </a:lnTo>
                <a:lnTo>
                  <a:pt x="140106" y="261734"/>
                </a:lnTo>
                <a:lnTo>
                  <a:pt x="140106" y="290563"/>
                </a:lnTo>
                <a:lnTo>
                  <a:pt x="26123" y="290563"/>
                </a:lnTo>
                <a:lnTo>
                  <a:pt x="0" y="315366"/>
                </a:lnTo>
                <a:lnTo>
                  <a:pt x="2019" y="324891"/>
                </a:lnTo>
                <a:lnTo>
                  <a:pt x="7404" y="332638"/>
                </a:lnTo>
                <a:lnTo>
                  <a:pt x="15354" y="337845"/>
                </a:lnTo>
                <a:lnTo>
                  <a:pt x="25069" y="339699"/>
                </a:lnTo>
                <a:lnTo>
                  <a:pt x="394068" y="339699"/>
                </a:lnTo>
                <a:lnTo>
                  <a:pt x="439216" y="324053"/>
                </a:lnTo>
                <a:lnTo>
                  <a:pt x="455206" y="282409"/>
                </a:lnTo>
                <a:lnTo>
                  <a:pt x="455320" y="281762"/>
                </a:lnTo>
                <a:lnTo>
                  <a:pt x="455383" y="188468"/>
                </a:lnTo>
                <a:lnTo>
                  <a:pt x="455383" y="187820"/>
                </a:lnTo>
                <a:lnTo>
                  <a:pt x="485686" y="187820"/>
                </a:lnTo>
                <a:lnTo>
                  <a:pt x="485787" y="279996"/>
                </a:lnTo>
                <a:lnTo>
                  <a:pt x="512533" y="327710"/>
                </a:lnTo>
                <a:lnTo>
                  <a:pt x="537552" y="332016"/>
                </a:lnTo>
                <a:lnTo>
                  <a:pt x="589699" y="332016"/>
                </a:lnTo>
                <a:lnTo>
                  <a:pt x="599490" y="329450"/>
                </a:lnTo>
                <a:lnTo>
                  <a:pt x="607263" y="323570"/>
                </a:lnTo>
                <a:lnTo>
                  <a:pt x="612165" y="315366"/>
                </a:lnTo>
                <a:lnTo>
                  <a:pt x="613587" y="305701"/>
                </a:lnTo>
                <a:lnTo>
                  <a:pt x="613638" y="305358"/>
                </a:lnTo>
                <a:close/>
              </a:path>
            </a:pathLst>
          </a:custGeom>
          <a:solidFill>
            <a:srgbClr val="3D3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67095" y="486310"/>
            <a:ext cx="228329" cy="21462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485540" y="498092"/>
            <a:ext cx="241592" cy="17864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806083" y="472378"/>
            <a:ext cx="265763" cy="22753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138196" y="477309"/>
            <a:ext cx="251896" cy="21784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481648" y="478081"/>
            <a:ext cx="607274" cy="21933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167121" y="474286"/>
            <a:ext cx="240802" cy="21720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7472815" y="467213"/>
            <a:ext cx="248210" cy="233959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15180295" y="762143"/>
            <a:ext cx="593725" cy="102870"/>
            <a:chOff x="15180295" y="762143"/>
            <a:chExt cx="593725" cy="102870"/>
          </a:xfrm>
        </p:grpSpPr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180295" y="767191"/>
              <a:ext cx="72272" cy="9563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5282685" y="766914"/>
              <a:ext cx="170815" cy="97790"/>
            </a:xfrm>
            <a:custGeom>
              <a:avLst/>
              <a:gdLst/>
              <a:ahLst/>
              <a:cxnLst/>
              <a:rect l="l" t="t" r="r" b="b"/>
              <a:pathLst>
                <a:path w="170815" h="97790">
                  <a:moveTo>
                    <a:pt x="55130" y="95821"/>
                  </a:moveTo>
                  <a:lnTo>
                    <a:pt x="54254" y="90385"/>
                  </a:lnTo>
                  <a:lnTo>
                    <a:pt x="54076" y="88315"/>
                  </a:lnTo>
                  <a:lnTo>
                    <a:pt x="53975" y="87122"/>
                  </a:lnTo>
                  <a:lnTo>
                    <a:pt x="54089" y="66852"/>
                  </a:lnTo>
                  <a:lnTo>
                    <a:pt x="54203" y="60553"/>
                  </a:lnTo>
                  <a:lnTo>
                    <a:pt x="54330" y="53848"/>
                  </a:lnTo>
                  <a:lnTo>
                    <a:pt x="54152" y="52133"/>
                  </a:lnTo>
                  <a:lnTo>
                    <a:pt x="53200" y="43522"/>
                  </a:lnTo>
                  <a:lnTo>
                    <a:pt x="49110" y="34518"/>
                  </a:lnTo>
                  <a:lnTo>
                    <a:pt x="48425" y="33972"/>
                  </a:lnTo>
                  <a:lnTo>
                    <a:pt x="42151" y="28994"/>
                  </a:lnTo>
                  <a:lnTo>
                    <a:pt x="42151" y="60553"/>
                  </a:lnTo>
                  <a:lnTo>
                    <a:pt x="42151" y="73774"/>
                  </a:lnTo>
                  <a:lnTo>
                    <a:pt x="41922" y="75107"/>
                  </a:lnTo>
                  <a:lnTo>
                    <a:pt x="41440" y="76365"/>
                  </a:lnTo>
                  <a:lnTo>
                    <a:pt x="38912" y="83388"/>
                  </a:lnTo>
                  <a:lnTo>
                    <a:pt x="32118" y="88049"/>
                  </a:lnTo>
                  <a:lnTo>
                    <a:pt x="24599" y="87871"/>
                  </a:lnTo>
                  <a:lnTo>
                    <a:pt x="18427" y="88315"/>
                  </a:lnTo>
                  <a:lnTo>
                    <a:pt x="13131" y="83731"/>
                  </a:lnTo>
                  <a:lnTo>
                    <a:pt x="12661" y="77673"/>
                  </a:lnTo>
                  <a:lnTo>
                    <a:pt x="12661" y="75996"/>
                  </a:lnTo>
                  <a:lnTo>
                    <a:pt x="15316" y="67894"/>
                  </a:lnTo>
                  <a:lnTo>
                    <a:pt x="22212" y="63144"/>
                  </a:lnTo>
                  <a:lnTo>
                    <a:pt x="31711" y="60960"/>
                  </a:lnTo>
                  <a:lnTo>
                    <a:pt x="42151" y="60553"/>
                  </a:lnTo>
                  <a:lnTo>
                    <a:pt x="42151" y="28994"/>
                  </a:lnTo>
                  <a:lnTo>
                    <a:pt x="41021" y="28092"/>
                  </a:lnTo>
                  <a:lnTo>
                    <a:pt x="27927" y="25641"/>
                  </a:lnTo>
                  <a:lnTo>
                    <a:pt x="19507" y="25641"/>
                  </a:lnTo>
                  <a:lnTo>
                    <a:pt x="11950" y="27660"/>
                  </a:lnTo>
                  <a:lnTo>
                    <a:pt x="5067" y="31724"/>
                  </a:lnTo>
                  <a:lnTo>
                    <a:pt x="7797" y="39636"/>
                  </a:lnTo>
                  <a:lnTo>
                    <a:pt x="7912" y="39966"/>
                  </a:lnTo>
                  <a:lnTo>
                    <a:pt x="13296" y="36652"/>
                  </a:lnTo>
                  <a:lnTo>
                    <a:pt x="19697" y="34874"/>
                  </a:lnTo>
                  <a:lnTo>
                    <a:pt x="25514" y="34874"/>
                  </a:lnTo>
                  <a:lnTo>
                    <a:pt x="33934" y="33972"/>
                  </a:lnTo>
                  <a:lnTo>
                    <a:pt x="41046" y="39636"/>
                  </a:lnTo>
                  <a:lnTo>
                    <a:pt x="41922" y="47447"/>
                  </a:lnTo>
                  <a:lnTo>
                    <a:pt x="41922" y="52133"/>
                  </a:lnTo>
                  <a:lnTo>
                    <a:pt x="24028" y="53848"/>
                  </a:lnTo>
                  <a:lnTo>
                    <a:pt x="10883" y="58826"/>
                  </a:lnTo>
                  <a:lnTo>
                    <a:pt x="2768" y="66852"/>
                  </a:lnTo>
                  <a:lnTo>
                    <a:pt x="0" y="77673"/>
                  </a:lnTo>
                  <a:lnTo>
                    <a:pt x="1435" y="84874"/>
                  </a:lnTo>
                  <a:lnTo>
                    <a:pt x="1511" y="85293"/>
                  </a:lnTo>
                  <a:lnTo>
                    <a:pt x="5727" y="91541"/>
                  </a:lnTo>
                  <a:lnTo>
                    <a:pt x="12065" y="95821"/>
                  </a:lnTo>
                  <a:lnTo>
                    <a:pt x="12204" y="95821"/>
                  </a:lnTo>
                  <a:lnTo>
                    <a:pt x="19697" y="97383"/>
                  </a:lnTo>
                  <a:lnTo>
                    <a:pt x="23075" y="97383"/>
                  </a:lnTo>
                  <a:lnTo>
                    <a:pt x="29667" y="97548"/>
                  </a:lnTo>
                  <a:lnTo>
                    <a:pt x="37642" y="93738"/>
                  </a:lnTo>
                  <a:lnTo>
                    <a:pt x="41668" y="88315"/>
                  </a:lnTo>
                  <a:lnTo>
                    <a:pt x="41871" y="88049"/>
                  </a:lnTo>
                  <a:lnTo>
                    <a:pt x="42557" y="87122"/>
                  </a:lnTo>
                  <a:lnTo>
                    <a:pt x="43497" y="95821"/>
                  </a:lnTo>
                  <a:lnTo>
                    <a:pt x="55130" y="95821"/>
                  </a:lnTo>
                  <a:close/>
                </a:path>
                <a:path w="170815" h="97790">
                  <a:moveTo>
                    <a:pt x="123367" y="26771"/>
                  </a:moveTo>
                  <a:lnTo>
                    <a:pt x="105346" y="26771"/>
                  </a:lnTo>
                  <a:lnTo>
                    <a:pt x="105575" y="7493"/>
                  </a:lnTo>
                  <a:lnTo>
                    <a:pt x="93078" y="10769"/>
                  </a:lnTo>
                  <a:lnTo>
                    <a:pt x="93078" y="27241"/>
                  </a:lnTo>
                  <a:lnTo>
                    <a:pt x="82245" y="27241"/>
                  </a:lnTo>
                  <a:lnTo>
                    <a:pt x="82245" y="36601"/>
                  </a:lnTo>
                  <a:lnTo>
                    <a:pt x="93002" y="36601"/>
                  </a:lnTo>
                  <a:lnTo>
                    <a:pt x="93002" y="74028"/>
                  </a:lnTo>
                  <a:lnTo>
                    <a:pt x="92367" y="80391"/>
                  </a:lnTo>
                  <a:lnTo>
                    <a:pt x="94030" y="86753"/>
                  </a:lnTo>
                  <a:lnTo>
                    <a:pt x="97904" y="91897"/>
                  </a:lnTo>
                  <a:lnTo>
                    <a:pt x="101473" y="95542"/>
                  </a:lnTo>
                  <a:lnTo>
                    <a:pt x="106527" y="97459"/>
                  </a:lnTo>
                  <a:lnTo>
                    <a:pt x="111594" y="97142"/>
                  </a:lnTo>
                  <a:lnTo>
                    <a:pt x="115379" y="97231"/>
                  </a:lnTo>
                  <a:lnTo>
                    <a:pt x="119265" y="96659"/>
                  </a:lnTo>
                  <a:lnTo>
                    <a:pt x="122821" y="95453"/>
                  </a:lnTo>
                  <a:lnTo>
                    <a:pt x="122262" y="86093"/>
                  </a:lnTo>
                  <a:lnTo>
                    <a:pt x="119811" y="86664"/>
                  </a:lnTo>
                  <a:lnTo>
                    <a:pt x="117284" y="86944"/>
                  </a:lnTo>
                  <a:lnTo>
                    <a:pt x="107797" y="86944"/>
                  </a:lnTo>
                  <a:lnTo>
                    <a:pt x="105346" y="82080"/>
                  </a:lnTo>
                  <a:lnTo>
                    <a:pt x="105346" y="36131"/>
                  </a:lnTo>
                  <a:lnTo>
                    <a:pt x="123367" y="36131"/>
                  </a:lnTo>
                  <a:lnTo>
                    <a:pt x="123367" y="26771"/>
                  </a:lnTo>
                  <a:close/>
                </a:path>
                <a:path w="170815" h="97790">
                  <a:moveTo>
                    <a:pt x="169087" y="95821"/>
                  </a:moveTo>
                  <a:lnTo>
                    <a:pt x="169075" y="27241"/>
                  </a:lnTo>
                  <a:lnTo>
                    <a:pt x="156425" y="27241"/>
                  </a:lnTo>
                  <a:lnTo>
                    <a:pt x="156425" y="95821"/>
                  </a:lnTo>
                  <a:lnTo>
                    <a:pt x="169087" y="95821"/>
                  </a:lnTo>
                  <a:close/>
                </a:path>
                <a:path w="170815" h="97790">
                  <a:moveTo>
                    <a:pt x="170815" y="3886"/>
                  </a:moveTo>
                  <a:lnTo>
                    <a:pt x="167652" y="368"/>
                  </a:lnTo>
                  <a:lnTo>
                    <a:pt x="162991" y="88"/>
                  </a:lnTo>
                  <a:lnTo>
                    <a:pt x="162839" y="101"/>
                  </a:lnTo>
                  <a:lnTo>
                    <a:pt x="158559" y="0"/>
                  </a:lnTo>
                  <a:lnTo>
                    <a:pt x="154927" y="3340"/>
                  </a:lnTo>
                  <a:lnTo>
                    <a:pt x="154762" y="12039"/>
                  </a:lnTo>
                  <a:lnTo>
                    <a:pt x="158013" y="15430"/>
                  </a:lnTo>
                  <a:lnTo>
                    <a:pt x="162521" y="15532"/>
                  </a:lnTo>
                  <a:lnTo>
                    <a:pt x="166547" y="15900"/>
                  </a:lnTo>
                  <a:lnTo>
                    <a:pt x="170103" y="12992"/>
                  </a:lnTo>
                  <a:lnTo>
                    <a:pt x="170510" y="9029"/>
                  </a:lnTo>
                  <a:lnTo>
                    <a:pt x="170510" y="7962"/>
                  </a:lnTo>
                  <a:lnTo>
                    <a:pt x="170815" y="3886"/>
                  </a:lnTo>
                  <a:close/>
                </a:path>
              </a:pathLst>
            </a:custGeom>
            <a:solidFill>
              <a:srgbClr val="3D39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482377" y="792667"/>
              <a:ext cx="68326" cy="7157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5580272" y="762151"/>
              <a:ext cx="193675" cy="102870"/>
            </a:xfrm>
            <a:custGeom>
              <a:avLst/>
              <a:gdLst/>
              <a:ahLst/>
              <a:cxnLst/>
              <a:rect l="l" t="t" r="r" b="b"/>
              <a:pathLst>
                <a:path w="193675" h="102869">
                  <a:moveTo>
                    <a:pt x="59232" y="59601"/>
                  </a:moveTo>
                  <a:lnTo>
                    <a:pt x="56946" y="45135"/>
                  </a:lnTo>
                  <a:lnTo>
                    <a:pt x="54089" y="40932"/>
                  </a:lnTo>
                  <a:lnTo>
                    <a:pt x="53987" y="40792"/>
                  </a:lnTo>
                  <a:lnTo>
                    <a:pt x="50863" y="36195"/>
                  </a:lnTo>
                  <a:lnTo>
                    <a:pt x="42900" y="31661"/>
                  </a:lnTo>
                  <a:lnTo>
                    <a:pt x="34950" y="30403"/>
                  </a:lnTo>
                  <a:lnTo>
                    <a:pt x="28028" y="31153"/>
                  </a:lnTo>
                  <a:lnTo>
                    <a:pt x="21678" y="33693"/>
                  </a:lnTo>
                  <a:lnTo>
                    <a:pt x="16243" y="37807"/>
                  </a:lnTo>
                  <a:lnTo>
                    <a:pt x="12014" y="43319"/>
                  </a:lnTo>
                  <a:lnTo>
                    <a:pt x="11353" y="33693"/>
                  </a:lnTo>
                  <a:lnTo>
                    <a:pt x="11226" y="32004"/>
                  </a:lnTo>
                  <a:lnTo>
                    <a:pt x="0" y="32004"/>
                  </a:lnTo>
                  <a:lnTo>
                    <a:pt x="25" y="37807"/>
                  </a:lnTo>
                  <a:lnTo>
                    <a:pt x="520" y="42430"/>
                  </a:lnTo>
                  <a:lnTo>
                    <a:pt x="635" y="100774"/>
                  </a:lnTo>
                  <a:lnTo>
                    <a:pt x="12649" y="100774"/>
                  </a:lnTo>
                  <a:lnTo>
                    <a:pt x="12649" y="57365"/>
                  </a:lnTo>
                  <a:lnTo>
                    <a:pt x="12966" y="55397"/>
                  </a:lnTo>
                  <a:lnTo>
                    <a:pt x="15659" y="46088"/>
                  </a:lnTo>
                  <a:lnTo>
                    <a:pt x="19240" y="43408"/>
                  </a:lnTo>
                  <a:lnTo>
                    <a:pt x="22542" y="40932"/>
                  </a:lnTo>
                  <a:lnTo>
                    <a:pt x="46583" y="61010"/>
                  </a:lnTo>
                  <a:lnTo>
                    <a:pt x="46583" y="100584"/>
                  </a:lnTo>
                  <a:lnTo>
                    <a:pt x="59232" y="100584"/>
                  </a:lnTo>
                  <a:lnTo>
                    <a:pt x="59232" y="59601"/>
                  </a:lnTo>
                  <a:close/>
                </a:path>
                <a:path w="193675" h="102869">
                  <a:moveTo>
                    <a:pt x="145669" y="100584"/>
                  </a:moveTo>
                  <a:lnTo>
                    <a:pt x="144805" y="95148"/>
                  </a:lnTo>
                  <a:lnTo>
                    <a:pt x="144653" y="93078"/>
                  </a:lnTo>
                  <a:lnTo>
                    <a:pt x="144564" y="91884"/>
                  </a:lnTo>
                  <a:lnTo>
                    <a:pt x="144437" y="90030"/>
                  </a:lnTo>
                  <a:lnTo>
                    <a:pt x="144310" y="65316"/>
                  </a:lnTo>
                  <a:lnTo>
                    <a:pt x="144246" y="58610"/>
                  </a:lnTo>
                  <a:lnTo>
                    <a:pt x="143103" y="48285"/>
                  </a:lnTo>
                  <a:lnTo>
                    <a:pt x="139001" y="39281"/>
                  </a:lnTo>
                  <a:lnTo>
                    <a:pt x="138315" y="38735"/>
                  </a:lnTo>
                  <a:lnTo>
                    <a:pt x="131991" y="33731"/>
                  </a:lnTo>
                  <a:lnTo>
                    <a:pt x="131991" y="65316"/>
                  </a:lnTo>
                  <a:lnTo>
                    <a:pt x="131991" y="78536"/>
                  </a:lnTo>
                  <a:lnTo>
                    <a:pt x="131673" y="79857"/>
                  </a:lnTo>
                  <a:lnTo>
                    <a:pt x="131394" y="80759"/>
                  </a:lnTo>
                  <a:lnTo>
                    <a:pt x="128828" y="88150"/>
                  </a:lnTo>
                  <a:lnTo>
                    <a:pt x="122021" y="92811"/>
                  </a:lnTo>
                  <a:lnTo>
                    <a:pt x="114515" y="92633"/>
                  </a:lnTo>
                  <a:lnTo>
                    <a:pt x="108343" y="93078"/>
                  </a:lnTo>
                  <a:lnTo>
                    <a:pt x="102971" y="88493"/>
                  </a:lnTo>
                  <a:lnTo>
                    <a:pt x="102489" y="82435"/>
                  </a:lnTo>
                  <a:lnTo>
                    <a:pt x="102489" y="80759"/>
                  </a:lnTo>
                  <a:lnTo>
                    <a:pt x="105168" y="72656"/>
                  </a:lnTo>
                  <a:lnTo>
                    <a:pt x="112077" y="67906"/>
                  </a:lnTo>
                  <a:lnTo>
                    <a:pt x="121577" y="65722"/>
                  </a:lnTo>
                  <a:lnTo>
                    <a:pt x="131991" y="65316"/>
                  </a:lnTo>
                  <a:lnTo>
                    <a:pt x="131991" y="33731"/>
                  </a:lnTo>
                  <a:lnTo>
                    <a:pt x="130898" y="32854"/>
                  </a:lnTo>
                  <a:lnTo>
                    <a:pt x="117754" y="30403"/>
                  </a:lnTo>
                  <a:lnTo>
                    <a:pt x="109410" y="30403"/>
                  </a:lnTo>
                  <a:lnTo>
                    <a:pt x="101777" y="32410"/>
                  </a:lnTo>
                  <a:lnTo>
                    <a:pt x="94894" y="36487"/>
                  </a:lnTo>
                  <a:lnTo>
                    <a:pt x="97751" y="44729"/>
                  </a:lnTo>
                  <a:lnTo>
                    <a:pt x="103200" y="41414"/>
                  </a:lnTo>
                  <a:lnTo>
                    <a:pt x="109524" y="39636"/>
                  </a:lnTo>
                  <a:lnTo>
                    <a:pt x="115430" y="39636"/>
                  </a:lnTo>
                  <a:lnTo>
                    <a:pt x="123761" y="38735"/>
                  </a:lnTo>
                  <a:lnTo>
                    <a:pt x="130797" y="44335"/>
                  </a:lnTo>
                  <a:lnTo>
                    <a:pt x="131673" y="52095"/>
                  </a:lnTo>
                  <a:lnTo>
                    <a:pt x="131914" y="53225"/>
                  </a:lnTo>
                  <a:lnTo>
                    <a:pt x="131914" y="54356"/>
                  </a:lnTo>
                  <a:lnTo>
                    <a:pt x="131673" y="55486"/>
                  </a:lnTo>
                  <a:lnTo>
                    <a:pt x="131673" y="56896"/>
                  </a:lnTo>
                  <a:lnTo>
                    <a:pt x="113804" y="58610"/>
                  </a:lnTo>
                  <a:lnTo>
                    <a:pt x="100711" y="63588"/>
                  </a:lnTo>
                  <a:lnTo>
                    <a:pt x="92659" y="71615"/>
                  </a:lnTo>
                  <a:lnTo>
                    <a:pt x="89916" y="82435"/>
                  </a:lnTo>
                  <a:lnTo>
                    <a:pt x="91287" y="89636"/>
                  </a:lnTo>
                  <a:lnTo>
                    <a:pt x="91363" y="90030"/>
                  </a:lnTo>
                  <a:lnTo>
                    <a:pt x="95516" y="96266"/>
                  </a:lnTo>
                  <a:lnTo>
                    <a:pt x="101841" y="100584"/>
                  </a:lnTo>
                  <a:lnTo>
                    <a:pt x="102057" y="100584"/>
                  </a:lnTo>
                  <a:lnTo>
                    <a:pt x="109372" y="102146"/>
                  </a:lnTo>
                  <a:lnTo>
                    <a:pt x="113614" y="102146"/>
                  </a:lnTo>
                  <a:lnTo>
                    <a:pt x="119494" y="102285"/>
                  </a:lnTo>
                  <a:lnTo>
                    <a:pt x="127406" y="98475"/>
                  </a:lnTo>
                  <a:lnTo>
                    <a:pt x="131559" y="93078"/>
                  </a:lnTo>
                  <a:lnTo>
                    <a:pt x="131762" y="92811"/>
                  </a:lnTo>
                  <a:lnTo>
                    <a:pt x="132461" y="91884"/>
                  </a:lnTo>
                  <a:lnTo>
                    <a:pt x="132943" y="91884"/>
                  </a:lnTo>
                  <a:lnTo>
                    <a:pt x="133883" y="100584"/>
                  </a:lnTo>
                  <a:lnTo>
                    <a:pt x="145669" y="100584"/>
                  </a:lnTo>
                  <a:close/>
                </a:path>
                <a:path w="193675" h="102869">
                  <a:moveTo>
                    <a:pt x="193116" y="0"/>
                  </a:moveTo>
                  <a:lnTo>
                    <a:pt x="180543" y="0"/>
                  </a:lnTo>
                  <a:lnTo>
                    <a:pt x="180543" y="100584"/>
                  </a:lnTo>
                  <a:lnTo>
                    <a:pt x="193116" y="100584"/>
                  </a:lnTo>
                  <a:lnTo>
                    <a:pt x="193116" y="0"/>
                  </a:lnTo>
                  <a:close/>
                </a:path>
              </a:pathLst>
            </a:custGeom>
            <a:solidFill>
              <a:srgbClr val="3D39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15850499" y="766903"/>
            <a:ext cx="474345" cy="97790"/>
            <a:chOff x="15850499" y="766903"/>
            <a:chExt cx="474345" cy="97790"/>
          </a:xfrm>
        </p:grpSpPr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50499" y="767191"/>
              <a:ext cx="138154" cy="9724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6022015" y="766914"/>
              <a:ext cx="15875" cy="95885"/>
            </a:xfrm>
            <a:custGeom>
              <a:avLst/>
              <a:gdLst/>
              <a:ahLst/>
              <a:cxnLst/>
              <a:rect l="l" t="t" r="r" b="b"/>
              <a:pathLst>
                <a:path w="15875" h="95884">
                  <a:moveTo>
                    <a:pt x="14058" y="27228"/>
                  </a:moveTo>
                  <a:lnTo>
                    <a:pt x="1422" y="27228"/>
                  </a:lnTo>
                  <a:lnTo>
                    <a:pt x="1422" y="95821"/>
                  </a:lnTo>
                  <a:lnTo>
                    <a:pt x="14058" y="95821"/>
                  </a:lnTo>
                  <a:lnTo>
                    <a:pt x="14058" y="27228"/>
                  </a:lnTo>
                  <a:close/>
                </a:path>
                <a:path w="15875" h="95884">
                  <a:moveTo>
                    <a:pt x="15824" y="3822"/>
                  </a:moveTo>
                  <a:lnTo>
                    <a:pt x="12661" y="317"/>
                  </a:lnTo>
                  <a:lnTo>
                    <a:pt x="7835" y="101"/>
                  </a:lnTo>
                  <a:lnTo>
                    <a:pt x="3568" y="0"/>
                  </a:lnTo>
                  <a:lnTo>
                    <a:pt x="88" y="3302"/>
                  </a:lnTo>
                  <a:lnTo>
                    <a:pt x="0" y="7962"/>
                  </a:lnTo>
                  <a:lnTo>
                    <a:pt x="482" y="12230"/>
                  </a:lnTo>
                  <a:lnTo>
                    <a:pt x="4356" y="15290"/>
                  </a:lnTo>
                  <a:lnTo>
                    <a:pt x="12344" y="14427"/>
                  </a:lnTo>
                  <a:lnTo>
                    <a:pt x="15265" y="11569"/>
                  </a:lnTo>
                  <a:lnTo>
                    <a:pt x="15659" y="7962"/>
                  </a:lnTo>
                  <a:lnTo>
                    <a:pt x="15824" y="3822"/>
                  </a:lnTo>
                  <a:close/>
                </a:path>
              </a:pathLst>
            </a:custGeom>
            <a:solidFill>
              <a:srgbClr val="3D39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065837" y="792550"/>
              <a:ext cx="170103" cy="71884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6265121" y="792550"/>
              <a:ext cx="59690" cy="70485"/>
            </a:xfrm>
            <a:custGeom>
              <a:avLst/>
              <a:gdLst/>
              <a:ahLst/>
              <a:cxnLst/>
              <a:rect l="l" t="t" r="r" b="b"/>
              <a:pathLst>
                <a:path w="59690" h="70484">
                  <a:moveTo>
                    <a:pt x="11150" y="1597"/>
                  </a:moveTo>
                  <a:lnTo>
                    <a:pt x="0" y="1597"/>
                  </a:lnTo>
                  <a:lnTo>
                    <a:pt x="18" y="7403"/>
                  </a:lnTo>
                  <a:lnTo>
                    <a:pt x="459" y="12024"/>
                  </a:lnTo>
                  <a:lnTo>
                    <a:pt x="553" y="70372"/>
                  </a:lnTo>
                  <a:lnTo>
                    <a:pt x="13285" y="70372"/>
                  </a:lnTo>
                  <a:lnTo>
                    <a:pt x="13285" y="26955"/>
                  </a:lnTo>
                  <a:lnTo>
                    <a:pt x="13522" y="24992"/>
                  </a:lnTo>
                  <a:lnTo>
                    <a:pt x="14155" y="23114"/>
                  </a:lnTo>
                  <a:lnTo>
                    <a:pt x="16290" y="15690"/>
                  </a:lnTo>
                  <a:lnTo>
                    <a:pt x="19865" y="13010"/>
                  </a:lnTo>
                  <a:lnTo>
                    <a:pt x="11947" y="13010"/>
                  </a:lnTo>
                  <a:lnTo>
                    <a:pt x="11268" y="3285"/>
                  </a:lnTo>
                  <a:lnTo>
                    <a:pt x="11150" y="1597"/>
                  </a:lnTo>
                  <a:close/>
                </a:path>
                <a:path w="59690" h="70484">
                  <a:moveTo>
                    <a:pt x="53843" y="10392"/>
                  </a:moveTo>
                  <a:lnTo>
                    <a:pt x="30999" y="10392"/>
                  </a:lnTo>
                  <a:lnTo>
                    <a:pt x="38603" y="12024"/>
                  </a:lnTo>
                  <a:lnTo>
                    <a:pt x="43613" y="16427"/>
                  </a:lnTo>
                  <a:lnTo>
                    <a:pt x="46368" y="22865"/>
                  </a:lnTo>
                  <a:lnTo>
                    <a:pt x="47211" y="30601"/>
                  </a:lnTo>
                  <a:lnTo>
                    <a:pt x="47211" y="70185"/>
                  </a:lnTo>
                  <a:lnTo>
                    <a:pt x="59231" y="70185"/>
                  </a:lnTo>
                  <a:lnTo>
                    <a:pt x="59231" y="29199"/>
                  </a:lnTo>
                  <a:lnTo>
                    <a:pt x="56795" y="14727"/>
                  </a:lnTo>
                  <a:lnTo>
                    <a:pt x="53939" y="10532"/>
                  </a:lnTo>
                  <a:lnTo>
                    <a:pt x="53843" y="10392"/>
                  </a:lnTo>
                  <a:close/>
                </a:path>
                <a:path w="59690" h="70484">
                  <a:moveTo>
                    <a:pt x="34953" y="0"/>
                  </a:moveTo>
                  <a:lnTo>
                    <a:pt x="28010" y="753"/>
                  </a:lnTo>
                  <a:lnTo>
                    <a:pt x="21638" y="3285"/>
                  </a:lnTo>
                  <a:lnTo>
                    <a:pt x="16170" y="7403"/>
                  </a:lnTo>
                  <a:lnTo>
                    <a:pt x="11869" y="13010"/>
                  </a:lnTo>
                  <a:lnTo>
                    <a:pt x="19865" y="13010"/>
                  </a:lnTo>
                  <a:lnTo>
                    <a:pt x="23170" y="10532"/>
                  </a:lnTo>
                  <a:lnTo>
                    <a:pt x="30999" y="10392"/>
                  </a:lnTo>
                  <a:lnTo>
                    <a:pt x="53843" y="10392"/>
                  </a:lnTo>
                  <a:lnTo>
                    <a:pt x="50710" y="5791"/>
                  </a:lnTo>
                  <a:lnTo>
                    <a:pt x="42817" y="1259"/>
                  </a:lnTo>
                  <a:lnTo>
                    <a:pt x="34953" y="0"/>
                  </a:lnTo>
                  <a:close/>
                </a:path>
              </a:pathLst>
            </a:custGeom>
            <a:solidFill>
              <a:srgbClr val="3D39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16417590" y="766903"/>
            <a:ext cx="725170" cy="127635"/>
            <a:chOff x="16417590" y="766903"/>
            <a:chExt cx="725170" cy="127635"/>
          </a:xfrm>
        </p:grpSpPr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417590" y="767004"/>
              <a:ext cx="71489" cy="9751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6523868" y="766914"/>
              <a:ext cx="110489" cy="96520"/>
            </a:xfrm>
            <a:custGeom>
              <a:avLst/>
              <a:gdLst/>
              <a:ahLst/>
              <a:cxnLst/>
              <a:rect l="l" t="t" r="r" b="b"/>
              <a:pathLst>
                <a:path w="110490" h="96519">
                  <a:moveTo>
                    <a:pt x="59791" y="54838"/>
                  </a:moveTo>
                  <a:lnTo>
                    <a:pt x="57162" y="40373"/>
                  </a:lnTo>
                  <a:lnTo>
                    <a:pt x="50901" y="31432"/>
                  </a:lnTo>
                  <a:lnTo>
                    <a:pt x="42875" y="26898"/>
                  </a:lnTo>
                  <a:lnTo>
                    <a:pt x="34950" y="25641"/>
                  </a:lnTo>
                  <a:lnTo>
                    <a:pt x="28016" y="26390"/>
                  </a:lnTo>
                  <a:lnTo>
                    <a:pt x="21640" y="28930"/>
                  </a:lnTo>
                  <a:lnTo>
                    <a:pt x="16167" y="33045"/>
                  </a:lnTo>
                  <a:lnTo>
                    <a:pt x="11938" y="38557"/>
                  </a:lnTo>
                  <a:lnTo>
                    <a:pt x="11150" y="27241"/>
                  </a:lnTo>
                  <a:lnTo>
                    <a:pt x="0" y="27241"/>
                  </a:lnTo>
                  <a:lnTo>
                    <a:pt x="0" y="32842"/>
                  </a:lnTo>
                  <a:lnTo>
                    <a:pt x="558" y="38646"/>
                  </a:lnTo>
                  <a:lnTo>
                    <a:pt x="558" y="96012"/>
                  </a:lnTo>
                  <a:lnTo>
                    <a:pt x="13284" y="96012"/>
                  </a:lnTo>
                  <a:lnTo>
                    <a:pt x="13284" y="52603"/>
                  </a:lnTo>
                  <a:lnTo>
                    <a:pt x="13525" y="50634"/>
                  </a:lnTo>
                  <a:lnTo>
                    <a:pt x="16294" y="41325"/>
                  </a:lnTo>
                  <a:lnTo>
                    <a:pt x="23177" y="36169"/>
                  </a:lnTo>
                  <a:lnTo>
                    <a:pt x="31000" y="36029"/>
                  </a:lnTo>
                  <a:lnTo>
                    <a:pt x="38608" y="37668"/>
                  </a:lnTo>
                  <a:lnTo>
                    <a:pt x="43611" y="42075"/>
                  </a:lnTo>
                  <a:lnTo>
                    <a:pt x="46367" y="48501"/>
                  </a:lnTo>
                  <a:lnTo>
                    <a:pt x="47218" y="56248"/>
                  </a:lnTo>
                  <a:lnTo>
                    <a:pt x="47218" y="95821"/>
                  </a:lnTo>
                  <a:lnTo>
                    <a:pt x="59791" y="95821"/>
                  </a:lnTo>
                  <a:lnTo>
                    <a:pt x="59791" y="54838"/>
                  </a:lnTo>
                  <a:close/>
                </a:path>
                <a:path w="110490" h="96519">
                  <a:moveTo>
                    <a:pt x="108661" y="27241"/>
                  </a:moveTo>
                  <a:lnTo>
                    <a:pt x="95999" y="27241"/>
                  </a:lnTo>
                  <a:lnTo>
                    <a:pt x="95999" y="95821"/>
                  </a:lnTo>
                  <a:lnTo>
                    <a:pt x="108661" y="95821"/>
                  </a:lnTo>
                  <a:lnTo>
                    <a:pt x="108661" y="27241"/>
                  </a:lnTo>
                  <a:close/>
                </a:path>
                <a:path w="110490" h="96519">
                  <a:moveTo>
                    <a:pt x="110324" y="3886"/>
                  </a:moveTo>
                  <a:lnTo>
                    <a:pt x="107238" y="368"/>
                  </a:lnTo>
                  <a:lnTo>
                    <a:pt x="102565" y="88"/>
                  </a:lnTo>
                  <a:lnTo>
                    <a:pt x="102412" y="101"/>
                  </a:lnTo>
                  <a:lnTo>
                    <a:pt x="98056" y="0"/>
                  </a:lnTo>
                  <a:lnTo>
                    <a:pt x="94500" y="3340"/>
                  </a:lnTo>
                  <a:lnTo>
                    <a:pt x="94424" y="7962"/>
                  </a:lnTo>
                  <a:lnTo>
                    <a:pt x="94259" y="12039"/>
                  </a:lnTo>
                  <a:lnTo>
                    <a:pt x="97510" y="15430"/>
                  </a:lnTo>
                  <a:lnTo>
                    <a:pt x="102095" y="15532"/>
                  </a:lnTo>
                  <a:lnTo>
                    <a:pt x="106045" y="15900"/>
                  </a:lnTo>
                  <a:lnTo>
                    <a:pt x="109689" y="12992"/>
                  </a:lnTo>
                  <a:lnTo>
                    <a:pt x="110083" y="9029"/>
                  </a:lnTo>
                  <a:lnTo>
                    <a:pt x="110083" y="7962"/>
                  </a:lnTo>
                  <a:lnTo>
                    <a:pt x="110324" y="3886"/>
                  </a:lnTo>
                  <a:close/>
                </a:path>
              </a:pathLst>
            </a:custGeom>
            <a:solidFill>
              <a:srgbClr val="3D39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660606" y="794147"/>
              <a:ext cx="65953" cy="68588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6745928" y="766914"/>
              <a:ext cx="310515" cy="98425"/>
            </a:xfrm>
            <a:custGeom>
              <a:avLst/>
              <a:gdLst/>
              <a:ahLst/>
              <a:cxnLst/>
              <a:rect l="l" t="t" r="r" b="b"/>
              <a:pathLst>
                <a:path w="310515" h="98425">
                  <a:moveTo>
                    <a:pt x="61442" y="60325"/>
                  </a:moveTo>
                  <a:lnTo>
                    <a:pt x="49034" y="31076"/>
                  </a:lnTo>
                  <a:lnTo>
                    <a:pt x="49034" y="52603"/>
                  </a:lnTo>
                  <a:lnTo>
                    <a:pt x="48958" y="54102"/>
                  </a:lnTo>
                  <a:lnTo>
                    <a:pt x="48793" y="54838"/>
                  </a:lnTo>
                  <a:lnTo>
                    <a:pt x="12255" y="54838"/>
                  </a:lnTo>
                  <a:lnTo>
                    <a:pt x="13601" y="48310"/>
                  </a:lnTo>
                  <a:lnTo>
                    <a:pt x="13716" y="47790"/>
                  </a:lnTo>
                  <a:lnTo>
                    <a:pt x="13804" y="47371"/>
                  </a:lnTo>
                  <a:lnTo>
                    <a:pt x="17830" y="41122"/>
                  </a:lnTo>
                  <a:lnTo>
                    <a:pt x="23825" y="36664"/>
                  </a:lnTo>
                  <a:lnTo>
                    <a:pt x="31242" y="34544"/>
                  </a:lnTo>
                  <a:lnTo>
                    <a:pt x="38239" y="36042"/>
                  </a:lnTo>
                  <a:lnTo>
                    <a:pt x="43929" y="39941"/>
                  </a:lnTo>
                  <a:lnTo>
                    <a:pt x="47713" y="45656"/>
                  </a:lnTo>
                  <a:lnTo>
                    <a:pt x="49034" y="52603"/>
                  </a:lnTo>
                  <a:lnTo>
                    <a:pt x="49034" y="31076"/>
                  </a:lnTo>
                  <a:lnTo>
                    <a:pt x="46736" y="28930"/>
                  </a:lnTo>
                  <a:lnTo>
                    <a:pt x="32664" y="25641"/>
                  </a:lnTo>
                  <a:lnTo>
                    <a:pt x="18986" y="28511"/>
                  </a:lnTo>
                  <a:lnTo>
                    <a:pt x="8712" y="36423"/>
                  </a:lnTo>
                  <a:lnTo>
                    <a:pt x="2247" y="48310"/>
                  </a:lnTo>
                  <a:lnTo>
                    <a:pt x="127" y="62268"/>
                  </a:lnTo>
                  <a:lnTo>
                    <a:pt x="0" y="63080"/>
                  </a:lnTo>
                  <a:lnTo>
                    <a:pt x="1460" y="75666"/>
                  </a:lnTo>
                  <a:lnTo>
                    <a:pt x="7480" y="86372"/>
                  </a:lnTo>
                  <a:lnTo>
                    <a:pt x="17106" y="94068"/>
                  </a:lnTo>
                  <a:lnTo>
                    <a:pt x="29629" y="97701"/>
                  </a:lnTo>
                  <a:lnTo>
                    <a:pt x="34328" y="97701"/>
                  </a:lnTo>
                  <a:lnTo>
                    <a:pt x="42151" y="97929"/>
                  </a:lnTo>
                  <a:lnTo>
                    <a:pt x="50063" y="96456"/>
                  </a:lnTo>
                  <a:lnTo>
                    <a:pt x="57416" y="93395"/>
                  </a:lnTo>
                  <a:lnTo>
                    <a:pt x="56172" y="88214"/>
                  </a:lnTo>
                  <a:lnTo>
                    <a:pt x="55283" y="84505"/>
                  </a:lnTo>
                  <a:lnTo>
                    <a:pt x="49263" y="86995"/>
                  </a:lnTo>
                  <a:lnTo>
                    <a:pt x="42862" y="88214"/>
                  </a:lnTo>
                  <a:lnTo>
                    <a:pt x="36296" y="88061"/>
                  </a:lnTo>
                  <a:lnTo>
                    <a:pt x="12331" y="67818"/>
                  </a:lnTo>
                  <a:lnTo>
                    <a:pt x="12331" y="64198"/>
                  </a:lnTo>
                  <a:lnTo>
                    <a:pt x="61290" y="64198"/>
                  </a:lnTo>
                  <a:lnTo>
                    <a:pt x="61379" y="63080"/>
                  </a:lnTo>
                  <a:lnTo>
                    <a:pt x="61442" y="60325"/>
                  </a:lnTo>
                  <a:close/>
                </a:path>
                <a:path w="310515" h="98425">
                  <a:moveTo>
                    <a:pt x="128346" y="26111"/>
                  </a:moveTo>
                  <a:lnTo>
                    <a:pt x="127088" y="25958"/>
                  </a:lnTo>
                  <a:lnTo>
                    <a:pt x="125971" y="25958"/>
                  </a:lnTo>
                  <a:lnTo>
                    <a:pt x="124714" y="26111"/>
                  </a:lnTo>
                  <a:lnTo>
                    <a:pt x="115620" y="26250"/>
                  </a:lnTo>
                  <a:lnTo>
                    <a:pt x="107708" y="32156"/>
                  </a:lnTo>
                  <a:lnTo>
                    <a:pt x="105016" y="40703"/>
                  </a:lnTo>
                  <a:lnTo>
                    <a:pt x="104470" y="40703"/>
                  </a:lnTo>
                  <a:lnTo>
                    <a:pt x="104470" y="27241"/>
                  </a:lnTo>
                  <a:lnTo>
                    <a:pt x="93395" y="27241"/>
                  </a:lnTo>
                  <a:lnTo>
                    <a:pt x="93395" y="33591"/>
                  </a:lnTo>
                  <a:lnTo>
                    <a:pt x="93954" y="40525"/>
                  </a:lnTo>
                  <a:lnTo>
                    <a:pt x="93954" y="95364"/>
                  </a:lnTo>
                  <a:lnTo>
                    <a:pt x="106527" y="95364"/>
                  </a:lnTo>
                  <a:lnTo>
                    <a:pt x="106527" y="57289"/>
                  </a:lnTo>
                  <a:lnTo>
                    <a:pt x="106680" y="55359"/>
                  </a:lnTo>
                  <a:lnTo>
                    <a:pt x="107073" y="53441"/>
                  </a:lnTo>
                  <a:lnTo>
                    <a:pt x="107784" y="44640"/>
                  </a:lnTo>
                  <a:lnTo>
                    <a:pt x="115138" y="37782"/>
                  </a:lnTo>
                  <a:lnTo>
                    <a:pt x="124079" y="37439"/>
                  </a:lnTo>
                  <a:lnTo>
                    <a:pt x="125501" y="37287"/>
                  </a:lnTo>
                  <a:lnTo>
                    <a:pt x="126923" y="37287"/>
                  </a:lnTo>
                  <a:lnTo>
                    <a:pt x="128346" y="37439"/>
                  </a:lnTo>
                  <a:lnTo>
                    <a:pt x="128346" y="26111"/>
                  </a:lnTo>
                  <a:close/>
                </a:path>
                <a:path w="310515" h="98425">
                  <a:moveTo>
                    <a:pt x="195808" y="76174"/>
                  </a:moveTo>
                  <a:lnTo>
                    <a:pt x="167970" y="52603"/>
                  </a:lnTo>
                  <a:lnTo>
                    <a:pt x="164249" y="50076"/>
                  </a:lnTo>
                  <a:lnTo>
                    <a:pt x="164249" y="38646"/>
                  </a:lnTo>
                  <a:lnTo>
                    <a:pt x="168440" y="35001"/>
                  </a:lnTo>
                  <a:lnTo>
                    <a:pt x="180936" y="34988"/>
                  </a:lnTo>
                  <a:lnTo>
                    <a:pt x="185839" y="36347"/>
                  </a:lnTo>
                  <a:lnTo>
                    <a:pt x="190106" y="38938"/>
                  </a:lnTo>
                  <a:lnTo>
                    <a:pt x="193281" y="29578"/>
                  </a:lnTo>
                  <a:lnTo>
                    <a:pt x="188061" y="26758"/>
                  </a:lnTo>
                  <a:lnTo>
                    <a:pt x="182206" y="25311"/>
                  </a:lnTo>
                  <a:lnTo>
                    <a:pt x="176199" y="25361"/>
                  </a:lnTo>
                  <a:lnTo>
                    <a:pt x="152158" y="45478"/>
                  </a:lnTo>
                  <a:lnTo>
                    <a:pt x="153276" y="51384"/>
                  </a:lnTo>
                  <a:lnTo>
                    <a:pt x="156679" y="56654"/>
                  </a:lnTo>
                  <a:lnTo>
                    <a:pt x="162433" y="61214"/>
                  </a:lnTo>
                  <a:lnTo>
                    <a:pt x="170573" y="64947"/>
                  </a:lnTo>
                  <a:lnTo>
                    <a:pt x="180073" y="68313"/>
                  </a:lnTo>
                  <a:lnTo>
                    <a:pt x="183553" y="71589"/>
                  </a:lnTo>
                  <a:lnTo>
                    <a:pt x="183553" y="83388"/>
                  </a:lnTo>
                  <a:lnTo>
                    <a:pt x="179120" y="87680"/>
                  </a:lnTo>
                  <a:lnTo>
                    <a:pt x="169951" y="87680"/>
                  </a:lnTo>
                  <a:lnTo>
                    <a:pt x="164020" y="87541"/>
                  </a:lnTo>
                  <a:lnTo>
                    <a:pt x="158318" y="85826"/>
                  </a:lnTo>
                  <a:lnTo>
                    <a:pt x="153339" y="82727"/>
                  </a:lnTo>
                  <a:lnTo>
                    <a:pt x="150101" y="92087"/>
                  </a:lnTo>
                  <a:lnTo>
                    <a:pt x="156108" y="95250"/>
                  </a:lnTo>
                  <a:lnTo>
                    <a:pt x="162826" y="96862"/>
                  </a:lnTo>
                  <a:lnTo>
                    <a:pt x="169633" y="96761"/>
                  </a:lnTo>
                  <a:lnTo>
                    <a:pt x="180759" y="95237"/>
                  </a:lnTo>
                  <a:lnTo>
                    <a:pt x="188976" y="90995"/>
                  </a:lnTo>
                  <a:lnTo>
                    <a:pt x="194068" y="84493"/>
                  </a:lnTo>
                  <a:lnTo>
                    <a:pt x="195808" y="76174"/>
                  </a:lnTo>
                  <a:close/>
                </a:path>
                <a:path w="310515" h="98425">
                  <a:moveTo>
                    <a:pt x="240334" y="27241"/>
                  </a:moveTo>
                  <a:lnTo>
                    <a:pt x="227672" y="27241"/>
                  </a:lnTo>
                  <a:lnTo>
                    <a:pt x="227672" y="95821"/>
                  </a:lnTo>
                  <a:lnTo>
                    <a:pt x="240334" y="95821"/>
                  </a:lnTo>
                  <a:lnTo>
                    <a:pt x="240334" y="27241"/>
                  </a:lnTo>
                  <a:close/>
                </a:path>
                <a:path w="310515" h="98425">
                  <a:moveTo>
                    <a:pt x="241757" y="12065"/>
                  </a:moveTo>
                  <a:lnTo>
                    <a:pt x="241592" y="3556"/>
                  </a:lnTo>
                  <a:lnTo>
                    <a:pt x="238112" y="152"/>
                  </a:lnTo>
                  <a:lnTo>
                    <a:pt x="233845" y="101"/>
                  </a:lnTo>
                  <a:lnTo>
                    <a:pt x="229577" y="0"/>
                  </a:lnTo>
                  <a:lnTo>
                    <a:pt x="226009" y="3340"/>
                  </a:lnTo>
                  <a:lnTo>
                    <a:pt x="225856" y="7962"/>
                  </a:lnTo>
                  <a:lnTo>
                    <a:pt x="226009" y="12255"/>
                  </a:lnTo>
                  <a:lnTo>
                    <a:pt x="229489" y="15684"/>
                  </a:lnTo>
                  <a:lnTo>
                    <a:pt x="238277" y="15570"/>
                  </a:lnTo>
                  <a:lnTo>
                    <a:pt x="241757" y="12065"/>
                  </a:lnTo>
                  <a:close/>
                </a:path>
                <a:path w="310515" h="98425">
                  <a:moveTo>
                    <a:pt x="310311" y="26771"/>
                  </a:moveTo>
                  <a:lnTo>
                    <a:pt x="292201" y="26771"/>
                  </a:lnTo>
                  <a:lnTo>
                    <a:pt x="292201" y="7493"/>
                  </a:lnTo>
                  <a:lnTo>
                    <a:pt x="279717" y="10769"/>
                  </a:lnTo>
                  <a:lnTo>
                    <a:pt x="279717" y="27241"/>
                  </a:lnTo>
                  <a:lnTo>
                    <a:pt x="269036" y="27241"/>
                  </a:lnTo>
                  <a:lnTo>
                    <a:pt x="269036" y="36601"/>
                  </a:lnTo>
                  <a:lnTo>
                    <a:pt x="279717" y="36601"/>
                  </a:lnTo>
                  <a:lnTo>
                    <a:pt x="279717" y="74028"/>
                  </a:lnTo>
                  <a:lnTo>
                    <a:pt x="279082" y="80391"/>
                  </a:lnTo>
                  <a:lnTo>
                    <a:pt x="280822" y="86753"/>
                  </a:lnTo>
                  <a:lnTo>
                    <a:pt x="284695" y="91897"/>
                  </a:lnTo>
                  <a:lnTo>
                    <a:pt x="288328" y="95504"/>
                  </a:lnTo>
                  <a:lnTo>
                    <a:pt x="293230" y="97421"/>
                  </a:lnTo>
                  <a:lnTo>
                    <a:pt x="298373" y="97142"/>
                  </a:lnTo>
                  <a:lnTo>
                    <a:pt x="302171" y="97231"/>
                  </a:lnTo>
                  <a:lnTo>
                    <a:pt x="305968" y="96659"/>
                  </a:lnTo>
                  <a:lnTo>
                    <a:pt x="309600" y="95453"/>
                  </a:lnTo>
                  <a:lnTo>
                    <a:pt x="308965" y="86093"/>
                  </a:lnTo>
                  <a:lnTo>
                    <a:pt x="306603" y="86664"/>
                  </a:lnTo>
                  <a:lnTo>
                    <a:pt x="304152" y="86956"/>
                  </a:lnTo>
                  <a:lnTo>
                    <a:pt x="294576" y="86944"/>
                  </a:lnTo>
                  <a:lnTo>
                    <a:pt x="292201" y="82080"/>
                  </a:lnTo>
                  <a:lnTo>
                    <a:pt x="292201" y="36131"/>
                  </a:lnTo>
                  <a:lnTo>
                    <a:pt x="310311" y="36131"/>
                  </a:lnTo>
                  <a:lnTo>
                    <a:pt x="310311" y="26771"/>
                  </a:lnTo>
                  <a:close/>
                </a:path>
              </a:pathLst>
            </a:custGeom>
            <a:solidFill>
              <a:srgbClr val="3D39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077285" y="794147"/>
              <a:ext cx="65400" cy="99847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17221055" y="760671"/>
            <a:ext cx="135890" cy="104139"/>
            <a:chOff x="17221055" y="760671"/>
            <a:chExt cx="135890" cy="104139"/>
          </a:xfrm>
        </p:grpSpPr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221055" y="792667"/>
              <a:ext cx="68247" cy="71572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7311445" y="760671"/>
              <a:ext cx="45720" cy="102235"/>
            </a:xfrm>
            <a:custGeom>
              <a:avLst/>
              <a:gdLst/>
              <a:ahLst/>
              <a:cxnLst/>
              <a:rect l="l" t="t" r="r" b="b"/>
              <a:pathLst>
                <a:path w="45719" h="102234">
                  <a:moveTo>
                    <a:pt x="28310" y="0"/>
                  </a:moveTo>
                  <a:lnTo>
                    <a:pt x="9489" y="33476"/>
                  </a:lnTo>
                  <a:lnTo>
                    <a:pt x="0" y="33476"/>
                  </a:lnTo>
                  <a:lnTo>
                    <a:pt x="0" y="42832"/>
                  </a:lnTo>
                  <a:lnTo>
                    <a:pt x="9489" y="42832"/>
                  </a:lnTo>
                  <a:lnTo>
                    <a:pt x="9489" y="101971"/>
                  </a:lnTo>
                  <a:lnTo>
                    <a:pt x="21984" y="101971"/>
                  </a:lnTo>
                  <a:lnTo>
                    <a:pt x="21984" y="42926"/>
                  </a:lnTo>
                  <a:lnTo>
                    <a:pt x="38828" y="42926"/>
                  </a:lnTo>
                  <a:lnTo>
                    <a:pt x="38828" y="33569"/>
                  </a:lnTo>
                  <a:lnTo>
                    <a:pt x="21984" y="33569"/>
                  </a:lnTo>
                  <a:lnTo>
                    <a:pt x="21984" y="19344"/>
                  </a:lnTo>
                  <a:lnTo>
                    <a:pt x="24673" y="9987"/>
                  </a:lnTo>
                  <a:lnTo>
                    <a:pt x="38275" y="9925"/>
                  </a:lnTo>
                  <a:lnTo>
                    <a:pt x="41043" y="10470"/>
                  </a:lnTo>
                  <a:lnTo>
                    <a:pt x="43573" y="11576"/>
                  </a:lnTo>
                  <a:lnTo>
                    <a:pt x="45313" y="2220"/>
                  </a:lnTo>
                  <a:lnTo>
                    <a:pt x="41833" y="872"/>
                  </a:lnTo>
                  <a:lnTo>
                    <a:pt x="38117" y="210"/>
                  </a:lnTo>
                  <a:lnTo>
                    <a:pt x="34479" y="249"/>
                  </a:lnTo>
                  <a:lnTo>
                    <a:pt x="28310" y="0"/>
                  </a:lnTo>
                  <a:close/>
                </a:path>
              </a:pathLst>
            </a:custGeom>
            <a:solidFill>
              <a:srgbClr val="3D39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17426982" y="767191"/>
            <a:ext cx="278765" cy="97155"/>
            <a:chOff x="17426982" y="767191"/>
            <a:chExt cx="278765" cy="97155"/>
          </a:xfrm>
        </p:grpSpPr>
        <p:pic>
          <p:nvPicPr>
            <p:cNvPr id="32" name="object 3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426982" y="767191"/>
              <a:ext cx="81137" cy="95544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7535868" y="774407"/>
              <a:ext cx="169545" cy="90170"/>
            </a:xfrm>
            <a:custGeom>
              <a:avLst/>
              <a:gdLst/>
              <a:ahLst/>
              <a:cxnLst/>
              <a:rect l="l" t="t" r="r" b="b"/>
              <a:pathLst>
                <a:path w="169544" h="90169">
                  <a:moveTo>
                    <a:pt x="34950" y="18618"/>
                  </a:moveTo>
                  <a:lnTo>
                    <a:pt x="33693" y="18465"/>
                  </a:lnTo>
                  <a:lnTo>
                    <a:pt x="32588" y="18465"/>
                  </a:lnTo>
                  <a:lnTo>
                    <a:pt x="31318" y="18618"/>
                  </a:lnTo>
                  <a:lnTo>
                    <a:pt x="22225" y="18694"/>
                  </a:lnTo>
                  <a:lnTo>
                    <a:pt x="14236" y="24612"/>
                  </a:lnTo>
                  <a:lnTo>
                    <a:pt x="11633" y="33210"/>
                  </a:lnTo>
                  <a:lnTo>
                    <a:pt x="10998" y="33210"/>
                  </a:lnTo>
                  <a:lnTo>
                    <a:pt x="10998" y="19748"/>
                  </a:lnTo>
                  <a:lnTo>
                    <a:pt x="0" y="19748"/>
                  </a:lnTo>
                  <a:lnTo>
                    <a:pt x="0" y="26098"/>
                  </a:lnTo>
                  <a:lnTo>
                    <a:pt x="558" y="33032"/>
                  </a:lnTo>
                  <a:lnTo>
                    <a:pt x="558" y="87871"/>
                  </a:lnTo>
                  <a:lnTo>
                    <a:pt x="13055" y="87871"/>
                  </a:lnTo>
                  <a:lnTo>
                    <a:pt x="13055" y="49796"/>
                  </a:lnTo>
                  <a:lnTo>
                    <a:pt x="13208" y="47866"/>
                  </a:lnTo>
                  <a:lnTo>
                    <a:pt x="13601" y="45948"/>
                  </a:lnTo>
                  <a:lnTo>
                    <a:pt x="14312" y="37172"/>
                  </a:lnTo>
                  <a:lnTo>
                    <a:pt x="21666" y="30327"/>
                  </a:lnTo>
                  <a:lnTo>
                    <a:pt x="30607" y="29946"/>
                  </a:lnTo>
                  <a:lnTo>
                    <a:pt x="32029" y="29794"/>
                  </a:lnTo>
                  <a:lnTo>
                    <a:pt x="33528" y="29794"/>
                  </a:lnTo>
                  <a:lnTo>
                    <a:pt x="34950" y="29946"/>
                  </a:lnTo>
                  <a:lnTo>
                    <a:pt x="34950" y="18618"/>
                  </a:lnTo>
                  <a:close/>
                </a:path>
                <a:path w="169544" h="90169">
                  <a:moveTo>
                    <a:pt x="99326" y="19278"/>
                  </a:moveTo>
                  <a:lnTo>
                    <a:pt x="81216" y="19278"/>
                  </a:lnTo>
                  <a:lnTo>
                    <a:pt x="81216" y="0"/>
                  </a:lnTo>
                  <a:lnTo>
                    <a:pt x="68884" y="3276"/>
                  </a:lnTo>
                  <a:lnTo>
                    <a:pt x="68884" y="19748"/>
                  </a:lnTo>
                  <a:lnTo>
                    <a:pt x="58051" y="19748"/>
                  </a:lnTo>
                  <a:lnTo>
                    <a:pt x="58051" y="29108"/>
                  </a:lnTo>
                  <a:lnTo>
                    <a:pt x="68884" y="29108"/>
                  </a:lnTo>
                  <a:lnTo>
                    <a:pt x="68884" y="66535"/>
                  </a:lnTo>
                  <a:lnTo>
                    <a:pt x="68173" y="72872"/>
                  </a:lnTo>
                  <a:lnTo>
                    <a:pt x="69913" y="79248"/>
                  </a:lnTo>
                  <a:lnTo>
                    <a:pt x="73710" y="84404"/>
                  </a:lnTo>
                  <a:lnTo>
                    <a:pt x="77343" y="88011"/>
                  </a:lnTo>
                  <a:lnTo>
                    <a:pt x="82245" y="89928"/>
                  </a:lnTo>
                  <a:lnTo>
                    <a:pt x="87388" y="89649"/>
                  </a:lnTo>
                  <a:lnTo>
                    <a:pt x="91186" y="89750"/>
                  </a:lnTo>
                  <a:lnTo>
                    <a:pt x="94983" y="89179"/>
                  </a:lnTo>
                  <a:lnTo>
                    <a:pt x="98615" y="87960"/>
                  </a:lnTo>
                  <a:lnTo>
                    <a:pt x="98069" y="78600"/>
                  </a:lnTo>
                  <a:lnTo>
                    <a:pt x="95694" y="79184"/>
                  </a:lnTo>
                  <a:lnTo>
                    <a:pt x="93154" y="79463"/>
                  </a:lnTo>
                  <a:lnTo>
                    <a:pt x="83667" y="79451"/>
                  </a:lnTo>
                  <a:lnTo>
                    <a:pt x="81216" y="74587"/>
                  </a:lnTo>
                  <a:lnTo>
                    <a:pt x="81216" y="28638"/>
                  </a:lnTo>
                  <a:lnTo>
                    <a:pt x="99326" y="28638"/>
                  </a:lnTo>
                  <a:lnTo>
                    <a:pt x="99326" y="19278"/>
                  </a:lnTo>
                  <a:close/>
                </a:path>
                <a:path w="169544" h="90169">
                  <a:moveTo>
                    <a:pt x="169468" y="68681"/>
                  </a:moveTo>
                  <a:lnTo>
                    <a:pt x="141643" y="45110"/>
                  </a:lnTo>
                  <a:lnTo>
                    <a:pt x="137922" y="42583"/>
                  </a:lnTo>
                  <a:lnTo>
                    <a:pt x="137922" y="31153"/>
                  </a:lnTo>
                  <a:lnTo>
                    <a:pt x="142113" y="27508"/>
                  </a:lnTo>
                  <a:lnTo>
                    <a:pt x="154686" y="27508"/>
                  </a:lnTo>
                  <a:lnTo>
                    <a:pt x="159588" y="28867"/>
                  </a:lnTo>
                  <a:lnTo>
                    <a:pt x="163855" y="31445"/>
                  </a:lnTo>
                  <a:lnTo>
                    <a:pt x="167017" y="22085"/>
                  </a:lnTo>
                  <a:lnTo>
                    <a:pt x="161798" y="19265"/>
                  </a:lnTo>
                  <a:lnTo>
                    <a:pt x="155867" y="17818"/>
                  </a:lnTo>
                  <a:lnTo>
                    <a:pt x="149860" y="17868"/>
                  </a:lnTo>
                  <a:lnTo>
                    <a:pt x="125895" y="37985"/>
                  </a:lnTo>
                  <a:lnTo>
                    <a:pt x="127012" y="43891"/>
                  </a:lnTo>
                  <a:lnTo>
                    <a:pt x="130403" y="49161"/>
                  </a:lnTo>
                  <a:lnTo>
                    <a:pt x="136144" y="53721"/>
                  </a:lnTo>
                  <a:lnTo>
                    <a:pt x="144322" y="57454"/>
                  </a:lnTo>
                  <a:lnTo>
                    <a:pt x="153809" y="60820"/>
                  </a:lnTo>
                  <a:lnTo>
                    <a:pt x="157213" y="64096"/>
                  </a:lnTo>
                  <a:lnTo>
                    <a:pt x="157213" y="75895"/>
                  </a:lnTo>
                  <a:lnTo>
                    <a:pt x="152946" y="80187"/>
                  </a:lnTo>
                  <a:lnTo>
                    <a:pt x="143687" y="80187"/>
                  </a:lnTo>
                  <a:lnTo>
                    <a:pt x="137845" y="80060"/>
                  </a:lnTo>
                  <a:lnTo>
                    <a:pt x="132067" y="78346"/>
                  </a:lnTo>
                  <a:lnTo>
                    <a:pt x="127012" y="75234"/>
                  </a:lnTo>
                  <a:lnTo>
                    <a:pt x="123837" y="84594"/>
                  </a:lnTo>
                  <a:lnTo>
                    <a:pt x="129857" y="87782"/>
                  </a:lnTo>
                  <a:lnTo>
                    <a:pt x="136575" y="89395"/>
                  </a:lnTo>
                  <a:lnTo>
                    <a:pt x="143459" y="89268"/>
                  </a:lnTo>
                  <a:lnTo>
                    <a:pt x="154495" y="87744"/>
                  </a:lnTo>
                  <a:lnTo>
                    <a:pt x="162661" y="83502"/>
                  </a:lnTo>
                  <a:lnTo>
                    <a:pt x="167728" y="77000"/>
                  </a:lnTo>
                  <a:lnTo>
                    <a:pt x="169468" y="68681"/>
                  </a:lnTo>
                  <a:close/>
                </a:path>
              </a:pathLst>
            </a:custGeom>
            <a:solidFill>
              <a:srgbClr val="3D39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9626220" y="1320027"/>
            <a:ext cx="8662035" cy="8131175"/>
            <a:chOff x="9626220" y="1320027"/>
            <a:chExt cx="8662035" cy="8131175"/>
          </a:xfrm>
        </p:grpSpPr>
        <p:sp>
          <p:nvSpPr>
            <p:cNvPr id="35" name="object 35"/>
            <p:cNvSpPr/>
            <p:nvPr/>
          </p:nvSpPr>
          <p:spPr>
            <a:xfrm>
              <a:off x="9626220" y="1320027"/>
              <a:ext cx="2202815" cy="2710815"/>
            </a:xfrm>
            <a:custGeom>
              <a:avLst/>
              <a:gdLst/>
              <a:ahLst/>
              <a:cxnLst/>
              <a:rect l="l" t="t" r="r" b="b"/>
              <a:pathLst>
                <a:path w="2202815" h="2710815">
                  <a:moveTo>
                    <a:pt x="1101330" y="0"/>
                  </a:moveTo>
                  <a:lnTo>
                    <a:pt x="1047177" y="3219"/>
                  </a:lnTo>
                  <a:lnTo>
                    <a:pt x="993701" y="12778"/>
                  </a:lnTo>
                  <a:lnTo>
                    <a:pt x="940961" y="28529"/>
                  </a:lnTo>
                  <a:lnTo>
                    <a:pt x="889018" y="50322"/>
                  </a:lnTo>
                  <a:lnTo>
                    <a:pt x="837931" y="78010"/>
                  </a:lnTo>
                  <a:lnTo>
                    <a:pt x="787762" y="111444"/>
                  </a:lnTo>
                  <a:lnTo>
                    <a:pt x="738571" y="150476"/>
                  </a:lnTo>
                  <a:lnTo>
                    <a:pt x="690418" y="194957"/>
                  </a:lnTo>
                  <a:lnTo>
                    <a:pt x="643363" y="244738"/>
                  </a:lnTo>
                  <a:lnTo>
                    <a:pt x="597466" y="299672"/>
                  </a:lnTo>
                  <a:lnTo>
                    <a:pt x="552788" y="359610"/>
                  </a:lnTo>
                  <a:lnTo>
                    <a:pt x="509390" y="424403"/>
                  </a:lnTo>
                  <a:lnTo>
                    <a:pt x="467331" y="493903"/>
                  </a:lnTo>
                  <a:lnTo>
                    <a:pt x="426672" y="567962"/>
                  </a:lnTo>
                  <a:lnTo>
                    <a:pt x="387473" y="646430"/>
                  </a:lnTo>
                  <a:lnTo>
                    <a:pt x="331544" y="772078"/>
                  </a:lnTo>
                  <a:lnTo>
                    <a:pt x="279240" y="906813"/>
                  </a:lnTo>
                  <a:lnTo>
                    <a:pt x="230764" y="1050135"/>
                  </a:lnTo>
                  <a:lnTo>
                    <a:pt x="186319" y="1201543"/>
                  </a:lnTo>
                  <a:lnTo>
                    <a:pt x="146110" y="1360536"/>
                  </a:lnTo>
                  <a:lnTo>
                    <a:pt x="110339" y="1526612"/>
                  </a:lnTo>
                  <a:lnTo>
                    <a:pt x="79211" y="1699272"/>
                  </a:lnTo>
                  <a:lnTo>
                    <a:pt x="52928" y="1878013"/>
                  </a:lnTo>
                  <a:lnTo>
                    <a:pt x="31695" y="2062336"/>
                  </a:lnTo>
                  <a:lnTo>
                    <a:pt x="15715" y="2251738"/>
                  </a:lnTo>
                  <a:lnTo>
                    <a:pt x="5191" y="2445719"/>
                  </a:lnTo>
                  <a:lnTo>
                    <a:pt x="328" y="2643779"/>
                  </a:lnTo>
                  <a:lnTo>
                    <a:pt x="0" y="2710618"/>
                  </a:lnTo>
                  <a:lnTo>
                    <a:pt x="2202813" y="2710618"/>
                  </a:lnTo>
                  <a:lnTo>
                    <a:pt x="2199881" y="2511311"/>
                  </a:lnTo>
                  <a:lnTo>
                    <a:pt x="2191222" y="2315914"/>
                  </a:lnTo>
                  <a:lnTo>
                    <a:pt x="2177038" y="2124930"/>
                  </a:lnTo>
                  <a:lnTo>
                    <a:pt x="2157533" y="1938859"/>
                  </a:lnTo>
                  <a:lnTo>
                    <a:pt x="2132911" y="1758201"/>
                  </a:lnTo>
                  <a:lnTo>
                    <a:pt x="2103375" y="1583459"/>
                  </a:lnTo>
                  <a:lnTo>
                    <a:pt x="2069129" y="1415132"/>
                  </a:lnTo>
                  <a:lnTo>
                    <a:pt x="2030375" y="1253722"/>
                  </a:lnTo>
                  <a:lnTo>
                    <a:pt x="1987318" y="1099731"/>
                  </a:lnTo>
                  <a:lnTo>
                    <a:pt x="1940160" y="953658"/>
                  </a:lnTo>
                  <a:lnTo>
                    <a:pt x="1889106" y="816005"/>
                  </a:lnTo>
                  <a:lnTo>
                    <a:pt x="1834358" y="687272"/>
                  </a:lnTo>
                  <a:lnTo>
                    <a:pt x="1795908" y="606654"/>
                  </a:lnTo>
                  <a:lnTo>
                    <a:pt x="1755967" y="530372"/>
                  </a:lnTo>
                  <a:lnTo>
                    <a:pt x="1714595" y="458574"/>
                  </a:lnTo>
                  <a:lnTo>
                    <a:pt x="1671853" y="391409"/>
                  </a:lnTo>
                  <a:lnTo>
                    <a:pt x="1627802" y="329025"/>
                  </a:lnTo>
                  <a:lnTo>
                    <a:pt x="1582500" y="271570"/>
                  </a:lnTo>
                  <a:lnTo>
                    <a:pt x="1536009" y="219194"/>
                  </a:lnTo>
                  <a:lnTo>
                    <a:pt x="1488389" y="172044"/>
                  </a:lnTo>
                  <a:lnTo>
                    <a:pt x="1439700" y="130269"/>
                  </a:lnTo>
                  <a:lnTo>
                    <a:pt x="1390003" y="94018"/>
                  </a:lnTo>
                  <a:lnTo>
                    <a:pt x="1339357" y="63439"/>
                  </a:lnTo>
                  <a:lnTo>
                    <a:pt x="1287823" y="38679"/>
                  </a:lnTo>
                  <a:lnTo>
                    <a:pt x="1235461" y="19889"/>
                  </a:lnTo>
                  <a:lnTo>
                    <a:pt x="1182331" y="7215"/>
                  </a:lnTo>
                  <a:lnTo>
                    <a:pt x="1128495" y="807"/>
                  </a:lnTo>
                  <a:lnTo>
                    <a:pt x="1101330" y="0"/>
                  </a:lnTo>
                  <a:close/>
                </a:path>
              </a:pathLst>
            </a:custGeom>
            <a:solidFill>
              <a:srgbClr val="5292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1829034" y="1320027"/>
              <a:ext cx="1101725" cy="2710815"/>
            </a:xfrm>
            <a:custGeom>
              <a:avLst/>
              <a:gdLst/>
              <a:ahLst/>
              <a:cxnLst/>
              <a:rect l="l" t="t" r="r" b="b"/>
              <a:pathLst>
                <a:path w="1101725" h="2710815">
                  <a:moveTo>
                    <a:pt x="550701" y="0"/>
                  </a:moveTo>
                  <a:lnTo>
                    <a:pt x="505499" y="8985"/>
                  </a:lnTo>
                  <a:lnTo>
                    <a:pt x="446829" y="48077"/>
                  </a:lnTo>
                  <a:lnTo>
                    <a:pt x="418274" y="78776"/>
                  </a:lnTo>
                  <a:lnTo>
                    <a:pt x="390294" y="116637"/>
                  </a:lnTo>
                  <a:lnTo>
                    <a:pt x="362932" y="161451"/>
                  </a:lnTo>
                  <a:lnTo>
                    <a:pt x="336230" y="213011"/>
                  </a:lnTo>
                  <a:lnTo>
                    <a:pt x="310228" y="271113"/>
                  </a:lnTo>
                  <a:lnTo>
                    <a:pt x="272632" y="370075"/>
                  </a:lnTo>
                  <a:lnTo>
                    <a:pt x="236849" y="482591"/>
                  </a:lnTo>
                  <a:lnTo>
                    <a:pt x="203019" y="607962"/>
                  </a:lnTo>
                  <a:lnTo>
                    <a:pt x="161196" y="793916"/>
                  </a:lnTo>
                  <a:lnTo>
                    <a:pt x="123431" y="999830"/>
                  </a:lnTo>
                  <a:lnTo>
                    <a:pt x="90060" y="1224052"/>
                  </a:lnTo>
                  <a:lnTo>
                    <a:pt x="61417" y="1464927"/>
                  </a:lnTo>
                  <a:lnTo>
                    <a:pt x="37836" y="1720802"/>
                  </a:lnTo>
                  <a:lnTo>
                    <a:pt x="19652" y="1990023"/>
                  </a:lnTo>
                  <a:lnTo>
                    <a:pt x="7200" y="2270938"/>
                  </a:lnTo>
                  <a:lnTo>
                    <a:pt x="813" y="2561893"/>
                  </a:lnTo>
                  <a:lnTo>
                    <a:pt x="0" y="2710618"/>
                  </a:lnTo>
                  <a:lnTo>
                    <a:pt x="1101482" y="2710618"/>
                  </a:lnTo>
                  <a:lnTo>
                    <a:pt x="1098250" y="2415264"/>
                  </a:lnTo>
                  <a:lnTo>
                    <a:pt x="1088778" y="2129123"/>
                  </a:lnTo>
                  <a:lnTo>
                    <a:pt x="1073402" y="1853848"/>
                  </a:lnTo>
                  <a:lnTo>
                    <a:pt x="1052457" y="1591093"/>
                  </a:lnTo>
                  <a:lnTo>
                    <a:pt x="1026281" y="1342511"/>
                  </a:lnTo>
                  <a:lnTo>
                    <a:pt x="995209" y="1109756"/>
                  </a:lnTo>
                  <a:lnTo>
                    <a:pt x="959578" y="894481"/>
                  </a:lnTo>
                  <a:lnTo>
                    <a:pt x="919722" y="698341"/>
                  </a:lnTo>
                  <a:lnTo>
                    <a:pt x="887261" y="564787"/>
                  </a:lnTo>
                  <a:lnTo>
                    <a:pt x="852755" y="443623"/>
                  </a:lnTo>
                  <a:lnTo>
                    <a:pt x="816345" y="335547"/>
                  </a:lnTo>
                  <a:lnTo>
                    <a:pt x="778175" y="241257"/>
                  </a:lnTo>
                  <a:lnTo>
                    <a:pt x="751819" y="186400"/>
                  </a:lnTo>
                  <a:lnTo>
                    <a:pt x="724785" y="138187"/>
                  </a:lnTo>
                  <a:lnTo>
                    <a:pt x="697116" y="96824"/>
                  </a:lnTo>
                  <a:lnTo>
                    <a:pt x="668852" y="62519"/>
                  </a:lnTo>
                  <a:lnTo>
                    <a:pt x="640037" y="35477"/>
                  </a:lnTo>
                  <a:lnTo>
                    <a:pt x="595872" y="8985"/>
                  </a:lnTo>
                  <a:lnTo>
                    <a:pt x="550701" y="0"/>
                  </a:lnTo>
                  <a:close/>
                </a:path>
              </a:pathLst>
            </a:custGeom>
            <a:solidFill>
              <a:srgbClr val="C4A7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2930199" y="1320027"/>
              <a:ext cx="551180" cy="2710815"/>
            </a:xfrm>
            <a:custGeom>
              <a:avLst/>
              <a:gdLst/>
              <a:ahLst/>
              <a:cxnLst/>
              <a:rect l="l" t="t" r="r" b="b"/>
              <a:pathLst>
                <a:path w="551180" h="2710815">
                  <a:moveTo>
                    <a:pt x="275310" y="0"/>
                  </a:moveTo>
                  <a:lnTo>
                    <a:pt x="235313" y="28361"/>
                  </a:lnTo>
                  <a:lnTo>
                    <a:pt x="204584" y="90175"/>
                  </a:lnTo>
                  <a:lnTo>
                    <a:pt x="182413" y="158023"/>
                  </a:lnTo>
                  <a:lnTo>
                    <a:pt x="161089" y="243337"/>
                  </a:lnTo>
                  <a:lnTo>
                    <a:pt x="134125" y="382773"/>
                  </a:lnTo>
                  <a:lnTo>
                    <a:pt x="103069" y="595488"/>
                  </a:lnTo>
                  <a:lnTo>
                    <a:pt x="70215" y="901850"/>
                  </a:lnTo>
                  <a:lnTo>
                    <a:pt x="38851" y="1321061"/>
                  </a:lnTo>
                  <a:lnTo>
                    <a:pt x="16037" y="1796433"/>
                  </a:lnTo>
                  <a:lnTo>
                    <a:pt x="2878" y="2317065"/>
                  </a:lnTo>
                  <a:lnTo>
                    <a:pt x="0" y="2710618"/>
                  </a:lnTo>
                  <a:lnTo>
                    <a:pt x="551177" y="2710618"/>
                  </a:lnTo>
                  <a:lnTo>
                    <a:pt x="545568" y="2164330"/>
                  </a:lnTo>
                  <a:lnTo>
                    <a:pt x="529482" y="1655517"/>
                  </a:lnTo>
                  <a:lnTo>
                    <a:pt x="504034" y="1195079"/>
                  </a:lnTo>
                  <a:lnTo>
                    <a:pt x="475613" y="847183"/>
                  </a:lnTo>
                  <a:lnTo>
                    <a:pt x="441832" y="549699"/>
                  </a:lnTo>
                  <a:lnTo>
                    <a:pt x="410092" y="345257"/>
                  </a:lnTo>
                  <a:lnTo>
                    <a:pt x="382643" y="213011"/>
                  </a:lnTo>
                  <a:lnTo>
                    <a:pt x="360993" y="133424"/>
                  </a:lnTo>
                  <a:lnTo>
                    <a:pt x="338529" y="71588"/>
                  </a:lnTo>
                  <a:lnTo>
                    <a:pt x="307462" y="18236"/>
                  </a:lnTo>
                  <a:lnTo>
                    <a:pt x="275310" y="0"/>
                  </a:lnTo>
                  <a:close/>
                </a:path>
              </a:pathLst>
            </a:custGeom>
            <a:solidFill>
              <a:srgbClr val="5BA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3481218" y="1320027"/>
              <a:ext cx="275590" cy="2710815"/>
            </a:xfrm>
            <a:custGeom>
              <a:avLst/>
              <a:gdLst/>
              <a:ahLst/>
              <a:cxnLst/>
              <a:rect l="l" t="t" r="r" b="b"/>
              <a:pathLst>
                <a:path w="275590" h="2710815">
                  <a:moveTo>
                    <a:pt x="137655" y="0"/>
                  </a:moveTo>
                  <a:lnTo>
                    <a:pt x="105508" y="74164"/>
                  </a:lnTo>
                  <a:lnTo>
                    <a:pt x="86742" y="191116"/>
                  </a:lnTo>
                  <a:lnTo>
                    <a:pt x="62657" y="436693"/>
                  </a:lnTo>
                  <a:lnTo>
                    <a:pt x="33731" y="932248"/>
                  </a:lnTo>
                  <a:lnTo>
                    <a:pt x="8299" y="1780876"/>
                  </a:lnTo>
                  <a:lnTo>
                    <a:pt x="0" y="2710618"/>
                  </a:lnTo>
                  <a:lnTo>
                    <a:pt x="275311" y="2710618"/>
                  </a:lnTo>
                  <a:lnTo>
                    <a:pt x="264113" y="1637860"/>
                  </a:lnTo>
                  <a:lnTo>
                    <a:pt x="236348" y="820857"/>
                  </a:lnTo>
                  <a:lnTo>
                    <a:pt x="206025" y="357344"/>
                  </a:lnTo>
                  <a:lnTo>
                    <a:pt x="184878" y="163649"/>
                  </a:lnTo>
                  <a:lnTo>
                    <a:pt x="169776" y="74164"/>
                  </a:lnTo>
                  <a:lnTo>
                    <a:pt x="158001" y="29389"/>
                  </a:lnTo>
                  <a:lnTo>
                    <a:pt x="137655" y="0"/>
                  </a:lnTo>
                  <a:close/>
                </a:path>
              </a:pathLst>
            </a:custGeom>
            <a:solidFill>
              <a:srgbClr val="5292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9626219" y="1320037"/>
              <a:ext cx="6333490" cy="5420995"/>
            </a:xfrm>
            <a:custGeom>
              <a:avLst/>
              <a:gdLst/>
              <a:ahLst/>
              <a:cxnLst/>
              <a:rect l="l" t="t" r="r" b="b"/>
              <a:pathLst>
                <a:path w="6333490" h="5420995">
                  <a:moveTo>
                    <a:pt x="2202815" y="5420842"/>
                  </a:moveTo>
                  <a:lnTo>
                    <a:pt x="2199881" y="5221529"/>
                  </a:lnTo>
                  <a:lnTo>
                    <a:pt x="2191220" y="5026139"/>
                  </a:lnTo>
                  <a:lnTo>
                    <a:pt x="2177034" y="4835156"/>
                  </a:lnTo>
                  <a:lnTo>
                    <a:pt x="2157526" y="4649089"/>
                  </a:lnTo>
                  <a:lnTo>
                    <a:pt x="2132901" y="4468431"/>
                  </a:lnTo>
                  <a:lnTo>
                    <a:pt x="2103374" y="4293692"/>
                  </a:lnTo>
                  <a:lnTo>
                    <a:pt x="2069122" y="4125366"/>
                  </a:lnTo>
                  <a:lnTo>
                    <a:pt x="2030374" y="3963962"/>
                  </a:lnTo>
                  <a:lnTo>
                    <a:pt x="1987308" y="3809974"/>
                  </a:lnTo>
                  <a:lnTo>
                    <a:pt x="1940153" y="3663912"/>
                  </a:lnTo>
                  <a:lnTo>
                    <a:pt x="1889099" y="3526256"/>
                  </a:lnTo>
                  <a:lnTo>
                    <a:pt x="1834349" y="3397529"/>
                  </a:lnTo>
                  <a:lnTo>
                    <a:pt x="1795907" y="3316922"/>
                  </a:lnTo>
                  <a:lnTo>
                    <a:pt x="1755965" y="3240646"/>
                  </a:lnTo>
                  <a:lnTo>
                    <a:pt x="1714588" y="3168853"/>
                  </a:lnTo>
                  <a:lnTo>
                    <a:pt x="1671853" y="3101683"/>
                  </a:lnTo>
                  <a:lnTo>
                    <a:pt x="1627797" y="3039300"/>
                  </a:lnTo>
                  <a:lnTo>
                    <a:pt x="1582496" y="2981858"/>
                  </a:lnTo>
                  <a:lnTo>
                    <a:pt x="1536001" y="2929483"/>
                  </a:lnTo>
                  <a:lnTo>
                    <a:pt x="1488389" y="2882328"/>
                  </a:lnTo>
                  <a:lnTo>
                    <a:pt x="1439697" y="2840558"/>
                  </a:lnTo>
                  <a:lnTo>
                    <a:pt x="1390002" y="2804312"/>
                  </a:lnTo>
                  <a:lnTo>
                    <a:pt x="1339354" y="2773730"/>
                  </a:lnTo>
                  <a:lnTo>
                    <a:pt x="1287818" y="2748978"/>
                  </a:lnTo>
                  <a:lnTo>
                    <a:pt x="1235456" y="2730182"/>
                  </a:lnTo>
                  <a:lnTo>
                    <a:pt x="1182331" y="2717508"/>
                  </a:lnTo>
                  <a:lnTo>
                    <a:pt x="1128496" y="2711107"/>
                  </a:lnTo>
                  <a:lnTo>
                    <a:pt x="1101331" y="2710294"/>
                  </a:lnTo>
                  <a:lnTo>
                    <a:pt x="1074166" y="2711107"/>
                  </a:lnTo>
                  <a:lnTo>
                    <a:pt x="993698" y="2723070"/>
                  </a:lnTo>
                  <a:lnTo>
                    <a:pt x="940955" y="2738831"/>
                  </a:lnTo>
                  <a:lnTo>
                    <a:pt x="889012" y="2760611"/>
                  </a:lnTo>
                  <a:lnTo>
                    <a:pt x="837933" y="2788297"/>
                  </a:lnTo>
                  <a:lnTo>
                    <a:pt x="787755" y="2821736"/>
                  </a:lnTo>
                  <a:lnTo>
                    <a:pt x="738568" y="2860764"/>
                  </a:lnTo>
                  <a:lnTo>
                    <a:pt x="690410" y="2905239"/>
                  </a:lnTo>
                  <a:lnTo>
                    <a:pt x="643356" y="2955023"/>
                  </a:lnTo>
                  <a:lnTo>
                    <a:pt x="597458" y="3009950"/>
                  </a:lnTo>
                  <a:lnTo>
                    <a:pt x="552780" y="3069882"/>
                  </a:lnTo>
                  <a:lnTo>
                    <a:pt x="509384" y="3134677"/>
                  </a:lnTo>
                  <a:lnTo>
                    <a:pt x="467321" y="3204172"/>
                  </a:lnTo>
                  <a:lnTo>
                    <a:pt x="426669" y="3278225"/>
                  </a:lnTo>
                  <a:lnTo>
                    <a:pt x="387464" y="3356699"/>
                  </a:lnTo>
                  <a:lnTo>
                    <a:pt x="331546" y="3482340"/>
                  </a:lnTo>
                  <a:lnTo>
                    <a:pt x="279234" y="3617061"/>
                  </a:lnTo>
                  <a:lnTo>
                    <a:pt x="230759" y="3760381"/>
                  </a:lnTo>
                  <a:lnTo>
                    <a:pt x="186321" y="3911790"/>
                  </a:lnTo>
                  <a:lnTo>
                    <a:pt x="146100" y="4070769"/>
                  </a:lnTo>
                  <a:lnTo>
                    <a:pt x="110337" y="4236847"/>
                  </a:lnTo>
                  <a:lnTo>
                    <a:pt x="79209" y="4409503"/>
                  </a:lnTo>
                  <a:lnTo>
                    <a:pt x="52920" y="4588243"/>
                  </a:lnTo>
                  <a:lnTo>
                    <a:pt x="31686" y="4772558"/>
                  </a:lnTo>
                  <a:lnTo>
                    <a:pt x="15709" y="4961953"/>
                  </a:lnTo>
                  <a:lnTo>
                    <a:pt x="5181" y="5155933"/>
                  </a:lnTo>
                  <a:lnTo>
                    <a:pt x="330" y="5354002"/>
                  </a:lnTo>
                  <a:lnTo>
                    <a:pt x="0" y="5420842"/>
                  </a:lnTo>
                  <a:lnTo>
                    <a:pt x="2202815" y="5420842"/>
                  </a:lnTo>
                  <a:close/>
                </a:path>
                <a:path w="6333490" h="5420995">
                  <a:moveTo>
                    <a:pt x="3304286" y="5420842"/>
                  </a:moveTo>
                  <a:lnTo>
                    <a:pt x="3301060" y="5125478"/>
                  </a:lnTo>
                  <a:lnTo>
                    <a:pt x="3291586" y="4839347"/>
                  </a:lnTo>
                  <a:lnTo>
                    <a:pt x="3276206" y="4564075"/>
                  </a:lnTo>
                  <a:lnTo>
                    <a:pt x="3255264" y="4301325"/>
                  </a:lnTo>
                  <a:lnTo>
                    <a:pt x="3229089" y="4052747"/>
                  </a:lnTo>
                  <a:lnTo>
                    <a:pt x="3198025" y="3820007"/>
                  </a:lnTo>
                  <a:lnTo>
                    <a:pt x="3162389" y="3604742"/>
                  </a:lnTo>
                  <a:lnTo>
                    <a:pt x="3122536" y="3408603"/>
                  </a:lnTo>
                  <a:lnTo>
                    <a:pt x="3090075" y="3275050"/>
                  </a:lnTo>
                  <a:lnTo>
                    <a:pt x="3055569" y="3153892"/>
                  </a:lnTo>
                  <a:lnTo>
                    <a:pt x="3019158" y="3045828"/>
                  </a:lnTo>
                  <a:lnTo>
                    <a:pt x="2980982" y="2951543"/>
                  </a:lnTo>
                  <a:lnTo>
                    <a:pt x="2954629" y="2896692"/>
                  </a:lnTo>
                  <a:lnTo>
                    <a:pt x="2927591" y="2848483"/>
                  </a:lnTo>
                  <a:lnTo>
                    <a:pt x="2899930" y="2807119"/>
                  </a:lnTo>
                  <a:lnTo>
                    <a:pt x="2871660" y="2772816"/>
                  </a:lnTo>
                  <a:lnTo>
                    <a:pt x="2842844" y="2745778"/>
                  </a:lnTo>
                  <a:lnTo>
                    <a:pt x="2798686" y="2719286"/>
                  </a:lnTo>
                  <a:lnTo>
                    <a:pt x="2753512" y="2710294"/>
                  </a:lnTo>
                  <a:lnTo>
                    <a:pt x="2738336" y="2711310"/>
                  </a:lnTo>
                  <a:lnTo>
                    <a:pt x="2693454" y="2726207"/>
                  </a:lnTo>
                  <a:lnTo>
                    <a:pt x="2649639" y="2758376"/>
                  </a:lnTo>
                  <a:lnTo>
                    <a:pt x="2621089" y="2789072"/>
                  </a:lnTo>
                  <a:lnTo>
                    <a:pt x="2593098" y="2826931"/>
                  </a:lnTo>
                  <a:lnTo>
                    <a:pt x="2565743" y="2871736"/>
                  </a:lnTo>
                  <a:lnTo>
                    <a:pt x="2539034" y="2923298"/>
                  </a:lnTo>
                  <a:lnTo>
                    <a:pt x="2513038" y="2981401"/>
                  </a:lnTo>
                  <a:lnTo>
                    <a:pt x="2475446" y="3080359"/>
                  </a:lnTo>
                  <a:lnTo>
                    <a:pt x="2439657" y="3192869"/>
                  </a:lnTo>
                  <a:lnTo>
                    <a:pt x="2405824" y="3318230"/>
                  </a:lnTo>
                  <a:lnTo>
                    <a:pt x="2364003" y="3504171"/>
                  </a:lnTo>
                  <a:lnTo>
                    <a:pt x="2326246" y="3710076"/>
                  </a:lnTo>
                  <a:lnTo>
                    <a:pt x="2292870" y="3934295"/>
                  </a:lnTo>
                  <a:lnTo>
                    <a:pt x="2264232" y="4175163"/>
                  </a:lnTo>
                  <a:lnTo>
                    <a:pt x="2240648" y="4431030"/>
                  </a:lnTo>
                  <a:lnTo>
                    <a:pt x="2222462" y="4700244"/>
                  </a:lnTo>
                  <a:lnTo>
                    <a:pt x="2210016" y="4981156"/>
                  </a:lnTo>
                  <a:lnTo>
                    <a:pt x="2203627" y="5272113"/>
                  </a:lnTo>
                  <a:lnTo>
                    <a:pt x="2202815" y="5420842"/>
                  </a:lnTo>
                  <a:lnTo>
                    <a:pt x="3304286" y="5420842"/>
                  </a:lnTo>
                  <a:close/>
                </a:path>
                <a:path w="6333490" h="5420995">
                  <a:moveTo>
                    <a:pt x="6333109" y="2710611"/>
                  </a:moveTo>
                  <a:lnTo>
                    <a:pt x="6330175" y="2511310"/>
                  </a:lnTo>
                  <a:lnTo>
                    <a:pt x="6321514" y="2315908"/>
                  </a:lnTo>
                  <a:lnTo>
                    <a:pt x="6307340" y="2124926"/>
                  </a:lnTo>
                  <a:lnTo>
                    <a:pt x="6287833" y="1938858"/>
                  </a:lnTo>
                  <a:lnTo>
                    <a:pt x="6263208" y="1758200"/>
                  </a:lnTo>
                  <a:lnTo>
                    <a:pt x="6233680" y="1583461"/>
                  </a:lnTo>
                  <a:lnTo>
                    <a:pt x="6199429" y="1415135"/>
                  </a:lnTo>
                  <a:lnTo>
                    <a:pt x="6160681" y="1253718"/>
                  </a:lnTo>
                  <a:lnTo>
                    <a:pt x="6117628" y="1099731"/>
                  </a:lnTo>
                  <a:lnTo>
                    <a:pt x="6070473" y="953655"/>
                  </a:lnTo>
                  <a:lnTo>
                    <a:pt x="6019419" y="816000"/>
                  </a:lnTo>
                  <a:lnTo>
                    <a:pt x="5964682" y="687273"/>
                  </a:lnTo>
                  <a:lnTo>
                    <a:pt x="5926239" y="606653"/>
                  </a:lnTo>
                  <a:lnTo>
                    <a:pt x="5886297" y="530364"/>
                  </a:lnTo>
                  <a:lnTo>
                    <a:pt x="5844933" y="458571"/>
                  </a:lnTo>
                  <a:lnTo>
                    <a:pt x="5802198" y="391401"/>
                  </a:lnTo>
                  <a:lnTo>
                    <a:pt x="5758154" y="329018"/>
                  </a:lnTo>
                  <a:lnTo>
                    <a:pt x="5712853" y="271564"/>
                  </a:lnTo>
                  <a:lnTo>
                    <a:pt x="5666371" y="219189"/>
                  </a:lnTo>
                  <a:lnTo>
                    <a:pt x="5618759" y="172046"/>
                  </a:lnTo>
                  <a:lnTo>
                    <a:pt x="5570080" y="130263"/>
                  </a:lnTo>
                  <a:lnTo>
                    <a:pt x="5520398" y="94018"/>
                  </a:lnTo>
                  <a:lnTo>
                    <a:pt x="5469763" y="63436"/>
                  </a:lnTo>
                  <a:lnTo>
                    <a:pt x="5418239" y="38671"/>
                  </a:lnTo>
                  <a:lnTo>
                    <a:pt x="5365889" y="19888"/>
                  </a:lnTo>
                  <a:lnTo>
                    <a:pt x="5312765" y="7213"/>
                  </a:lnTo>
                  <a:lnTo>
                    <a:pt x="5258943" y="800"/>
                  </a:lnTo>
                  <a:lnTo>
                    <a:pt x="5231790" y="0"/>
                  </a:lnTo>
                  <a:lnTo>
                    <a:pt x="5204599" y="800"/>
                  </a:lnTo>
                  <a:lnTo>
                    <a:pt x="5124056" y="12776"/>
                  </a:lnTo>
                  <a:lnTo>
                    <a:pt x="5071275" y="28524"/>
                  </a:lnTo>
                  <a:lnTo>
                    <a:pt x="5019294" y="50317"/>
                  </a:lnTo>
                  <a:lnTo>
                    <a:pt x="4968164" y="78003"/>
                  </a:lnTo>
                  <a:lnTo>
                    <a:pt x="4917973" y="111442"/>
                  </a:lnTo>
                  <a:lnTo>
                    <a:pt x="4868761" y="150469"/>
                  </a:lnTo>
                  <a:lnTo>
                    <a:pt x="4820577" y="194957"/>
                  </a:lnTo>
                  <a:lnTo>
                    <a:pt x="4773511" y="244729"/>
                  </a:lnTo>
                  <a:lnTo>
                    <a:pt x="4727600" y="299669"/>
                  </a:lnTo>
                  <a:lnTo>
                    <a:pt x="4682922" y="359600"/>
                  </a:lnTo>
                  <a:lnTo>
                    <a:pt x="4639513" y="424395"/>
                  </a:lnTo>
                  <a:lnTo>
                    <a:pt x="4597451" y="493903"/>
                  </a:lnTo>
                  <a:lnTo>
                    <a:pt x="4556798" y="567956"/>
                  </a:lnTo>
                  <a:lnTo>
                    <a:pt x="4517593" y="646430"/>
                  </a:lnTo>
                  <a:lnTo>
                    <a:pt x="4461675" y="772071"/>
                  </a:lnTo>
                  <a:lnTo>
                    <a:pt x="4409389" y="906805"/>
                  </a:lnTo>
                  <a:lnTo>
                    <a:pt x="4360926" y="1050137"/>
                  </a:lnTo>
                  <a:lnTo>
                    <a:pt x="4316501" y="1201534"/>
                  </a:lnTo>
                  <a:lnTo>
                    <a:pt x="4276306" y="1360538"/>
                  </a:lnTo>
                  <a:lnTo>
                    <a:pt x="4240555" y="1526603"/>
                  </a:lnTo>
                  <a:lnTo>
                    <a:pt x="4209453" y="1699272"/>
                  </a:lnTo>
                  <a:lnTo>
                    <a:pt x="4183189" y="1878012"/>
                  </a:lnTo>
                  <a:lnTo>
                    <a:pt x="4161967" y="2062327"/>
                  </a:lnTo>
                  <a:lnTo>
                    <a:pt x="4146004" y="2251735"/>
                  </a:lnTo>
                  <a:lnTo>
                    <a:pt x="4135488" y="2445715"/>
                  </a:lnTo>
                  <a:lnTo>
                    <a:pt x="4130637" y="2643771"/>
                  </a:lnTo>
                  <a:lnTo>
                    <a:pt x="4130306" y="2710611"/>
                  </a:lnTo>
                  <a:lnTo>
                    <a:pt x="6333109" y="2710611"/>
                  </a:lnTo>
                  <a:close/>
                </a:path>
              </a:pathLst>
            </a:custGeom>
            <a:solidFill>
              <a:srgbClr val="5BA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5959336" y="1320027"/>
              <a:ext cx="1101725" cy="2710815"/>
            </a:xfrm>
            <a:custGeom>
              <a:avLst/>
              <a:gdLst/>
              <a:ahLst/>
              <a:cxnLst/>
              <a:rect l="l" t="t" r="r" b="b"/>
              <a:pathLst>
                <a:path w="1101725" h="2710815">
                  <a:moveTo>
                    <a:pt x="550780" y="0"/>
                  </a:moveTo>
                  <a:lnTo>
                    <a:pt x="505566" y="8985"/>
                  </a:lnTo>
                  <a:lnTo>
                    <a:pt x="446883" y="48077"/>
                  </a:lnTo>
                  <a:lnTo>
                    <a:pt x="418322" y="78776"/>
                  </a:lnTo>
                  <a:lnTo>
                    <a:pt x="390338" y="116637"/>
                  </a:lnTo>
                  <a:lnTo>
                    <a:pt x="362971" y="161451"/>
                  </a:lnTo>
                  <a:lnTo>
                    <a:pt x="336263" y="213011"/>
                  </a:lnTo>
                  <a:lnTo>
                    <a:pt x="310258" y="271113"/>
                  </a:lnTo>
                  <a:lnTo>
                    <a:pt x="272656" y="370075"/>
                  </a:lnTo>
                  <a:lnTo>
                    <a:pt x="236867" y="482591"/>
                  </a:lnTo>
                  <a:lnTo>
                    <a:pt x="203033" y="607962"/>
                  </a:lnTo>
                  <a:lnTo>
                    <a:pt x="161205" y="793916"/>
                  </a:lnTo>
                  <a:lnTo>
                    <a:pt x="123438" y="999830"/>
                  </a:lnTo>
                  <a:lnTo>
                    <a:pt x="90064" y="1224052"/>
                  </a:lnTo>
                  <a:lnTo>
                    <a:pt x="61419" y="1464927"/>
                  </a:lnTo>
                  <a:lnTo>
                    <a:pt x="37837" y="1720802"/>
                  </a:lnTo>
                  <a:lnTo>
                    <a:pt x="19653" y="1990023"/>
                  </a:lnTo>
                  <a:lnTo>
                    <a:pt x="7200" y="2270938"/>
                  </a:lnTo>
                  <a:lnTo>
                    <a:pt x="813" y="2561893"/>
                  </a:lnTo>
                  <a:lnTo>
                    <a:pt x="0" y="2710618"/>
                  </a:lnTo>
                  <a:lnTo>
                    <a:pt x="1101482" y="2710618"/>
                  </a:lnTo>
                  <a:lnTo>
                    <a:pt x="1098250" y="2415264"/>
                  </a:lnTo>
                  <a:lnTo>
                    <a:pt x="1088778" y="2129123"/>
                  </a:lnTo>
                  <a:lnTo>
                    <a:pt x="1073402" y="1853848"/>
                  </a:lnTo>
                  <a:lnTo>
                    <a:pt x="1052459" y="1591093"/>
                  </a:lnTo>
                  <a:lnTo>
                    <a:pt x="1026284" y="1342511"/>
                  </a:lnTo>
                  <a:lnTo>
                    <a:pt x="995214" y="1109756"/>
                  </a:lnTo>
                  <a:lnTo>
                    <a:pt x="959586" y="894481"/>
                  </a:lnTo>
                  <a:lnTo>
                    <a:pt x="919734" y="698341"/>
                  </a:lnTo>
                  <a:lnTo>
                    <a:pt x="887277" y="564787"/>
                  </a:lnTo>
                  <a:lnTo>
                    <a:pt x="852775" y="443623"/>
                  </a:lnTo>
                  <a:lnTo>
                    <a:pt x="816371" y="335547"/>
                  </a:lnTo>
                  <a:lnTo>
                    <a:pt x="778206" y="241257"/>
                  </a:lnTo>
                  <a:lnTo>
                    <a:pt x="751855" y="186400"/>
                  </a:lnTo>
                  <a:lnTo>
                    <a:pt x="724826" y="138187"/>
                  </a:lnTo>
                  <a:lnTo>
                    <a:pt x="697162" y="96824"/>
                  </a:lnTo>
                  <a:lnTo>
                    <a:pt x="668904" y="62519"/>
                  </a:lnTo>
                  <a:lnTo>
                    <a:pt x="640095" y="35477"/>
                  </a:lnTo>
                  <a:lnTo>
                    <a:pt x="595940" y="8985"/>
                  </a:lnTo>
                  <a:lnTo>
                    <a:pt x="550780" y="0"/>
                  </a:lnTo>
                  <a:close/>
                </a:path>
              </a:pathLst>
            </a:custGeom>
            <a:solidFill>
              <a:srgbClr val="5292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7060819" y="1340638"/>
              <a:ext cx="241935" cy="2689860"/>
            </a:xfrm>
            <a:custGeom>
              <a:avLst/>
              <a:gdLst/>
              <a:ahLst/>
              <a:cxnLst/>
              <a:rect l="l" t="t" r="r" b="b"/>
              <a:pathLst>
                <a:path w="241934" h="2689860">
                  <a:moveTo>
                    <a:pt x="241372" y="0"/>
                  </a:moveTo>
                  <a:lnTo>
                    <a:pt x="211671" y="52415"/>
                  </a:lnTo>
                  <a:lnTo>
                    <a:pt x="190170" y="111744"/>
                  </a:lnTo>
                  <a:lnTo>
                    <a:pt x="169417" y="187392"/>
                  </a:lnTo>
                  <a:lnTo>
                    <a:pt x="143043" y="312336"/>
                  </a:lnTo>
                  <a:lnTo>
                    <a:pt x="112417" y="504697"/>
                  </a:lnTo>
                  <a:lnTo>
                    <a:pt x="79566" y="783982"/>
                  </a:lnTo>
                  <a:lnTo>
                    <a:pt x="47394" y="1168982"/>
                  </a:lnTo>
                  <a:lnTo>
                    <a:pt x="19935" y="1675254"/>
                  </a:lnTo>
                  <a:lnTo>
                    <a:pt x="3797" y="2238493"/>
                  </a:lnTo>
                  <a:lnTo>
                    <a:pt x="0" y="2689690"/>
                  </a:lnTo>
                  <a:lnTo>
                    <a:pt x="241373" y="2689690"/>
                  </a:lnTo>
                  <a:lnTo>
                    <a:pt x="241372" y="0"/>
                  </a:lnTo>
                  <a:close/>
                </a:path>
              </a:pathLst>
            </a:custGeom>
            <a:solidFill>
              <a:srgbClr val="5BA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2930516" y="4030329"/>
              <a:ext cx="2202815" cy="2710815"/>
            </a:xfrm>
            <a:custGeom>
              <a:avLst/>
              <a:gdLst/>
              <a:ahLst/>
              <a:cxnLst/>
              <a:rect l="l" t="t" r="r" b="b"/>
              <a:pathLst>
                <a:path w="2202815" h="2710815">
                  <a:moveTo>
                    <a:pt x="1101323" y="0"/>
                  </a:moveTo>
                  <a:lnTo>
                    <a:pt x="1047169" y="3219"/>
                  </a:lnTo>
                  <a:lnTo>
                    <a:pt x="993692" y="12777"/>
                  </a:lnTo>
                  <a:lnTo>
                    <a:pt x="940951" y="28527"/>
                  </a:lnTo>
                  <a:lnTo>
                    <a:pt x="889007" y="50319"/>
                  </a:lnTo>
                  <a:lnTo>
                    <a:pt x="837920" y="78005"/>
                  </a:lnTo>
                  <a:lnTo>
                    <a:pt x="787750" y="111437"/>
                  </a:lnTo>
                  <a:lnTo>
                    <a:pt x="738559" y="150467"/>
                  </a:lnTo>
                  <a:lnTo>
                    <a:pt x="690405" y="194945"/>
                  </a:lnTo>
                  <a:lnTo>
                    <a:pt x="643350" y="244724"/>
                  </a:lnTo>
                  <a:lnTo>
                    <a:pt x="597454" y="299655"/>
                  </a:lnTo>
                  <a:lnTo>
                    <a:pt x="552776" y="359590"/>
                  </a:lnTo>
                  <a:lnTo>
                    <a:pt x="509378" y="424380"/>
                  </a:lnTo>
                  <a:lnTo>
                    <a:pt x="467320" y="493876"/>
                  </a:lnTo>
                  <a:lnTo>
                    <a:pt x="426661" y="567932"/>
                  </a:lnTo>
                  <a:lnTo>
                    <a:pt x="387463" y="646397"/>
                  </a:lnTo>
                  <a:lnTo>
                    <a:pt x="331535" y="772039"/>
                  </a:lnTo>
                  <a:lnTo>
                    <a:pt x="279231" y="906769"/>
                  </a:lnTo>
                  <a:lnTo>
                    <a:pt x="230756" y="1050086"/>
                  </a:lnTo>
                  <a:lnTo>
                    <a:pt x="186313" y="1201489"/>
                  </a:lnTo>
                  <a:lnTo>
                    <a:pt x="146105" y="1360476"/>
                  </a:lnTo>
                  <a:lnTo>
                    <a:pt x="110335" y="1526548"/>
                  </a:lnTo>
                  <a:lnTo>
                    <a:pt x="79208" y="1699204"/>
                  </a:lnTo>
                  <a:lnTo>
                    <a:pt x="52926" y="1877942"/>
                  </a:lnTo>
                  <a:lnTo>
                    <a:pt x="31694" y="2062261"/>
                  </a:lnTo>
                  <a:lnTo>
                    <a:pt x="15714" y="2251661"/>
                  </a:lnTo>
                  <a:lnTo>
                    <a:pt x="5191" y="2445641"/>
                  </a:lnTo>
                  <a:lnTo>
                    <a:pt x="328" y="2643699"/>
                  </a:lnTo>
                  <a:lnTo>
                    <a:pt x="0" y="2710539"/>
                  </a:lnTo>
                  <a:lnTo>
                    <a:pt x="2202806" y="2710539"/>
                  </a:lnTo>
                  <a:lnTo>
                    <a:pt x="2199874" y="2511232"/>
                  </a:lnTo>
                  <a:lnTo>
                    <a:pt x="2191215" y="2315837"/>
                  </a:lnTo>
                  <a:lnTo>
                    <a:pt x="2177031" y="2124855"/>
                  </a:lnTo>
                  <a:lnTo>
                    <a:pt x="2157527" y="1938786"/>
                  </a:lnTo>
                  <a:lnTo>
                    <a:pt x="2132905" y="1758132"/>
                  </a:lnTo>
                  <a:lnTo>
                    <a:pt x="2103369" y="1583394"/>
                  </a:lnTo>
                  <a:lnTo>
                    <a:pt x="2069122" y="1415071"/>
                  </a:lnTo>
                  <a:lnTo>
                    <a:pt x="2030368" y="1253666"/>
                  </a:lnTo>
                  <a:lnTo>
                    <a:pt x="1987311" y="1099680"/>
                  </a:lnTo>
                  <a:lnTo>
                    <a:pt x="1940153" y="953612"/>
                  </a:lnTo>
                  <a:lnTo>
                    <a:pt x="1889099" y="815964"/>
                  </a:lnTo>
                  <a:lnTo>
                    <a:pt x="1834351" y="687237"/>
                  </a:lnTo>
                  <a:lnTo>
                    <a:pt x="1795901" y="606622"/>
                  </a:lnTo>
                  <a:lnTo>
                    <a:pt x="1755960" y="530343"/>
                  </a:lnTo>
                  <a:lnTo>
                    <a:pt x="1714588" y="458549"/>
                  </a:lnTo>
                  <a:lnTo>
                    <a:pt x="1671847" y="391387"/>
                  </a:lnTo>
                  <a:lnTo>
                    <a:pt x="1627795" y="329006"/>
                  </a:lnTo>
                  <a:lnTo>
                    <a:pt x="1582494" y="271555"/>
                  </a:lnTo>
                  <a:lnTo>
                    <a:pt x="1536003" y="219181"/>
                  </a:lnTo>
                  <a:lnTo>
                    <a:pt x="1488382" y="172034"/>
                  </a:lnTo>
                  <a:lnTo>
                    <a:pt x="1439693" y="130262"/>
                  </a:lnTo>
                  <a:lnTo>
                    <a:pt x="1389996" y="94012"/>
                  </a:lnTo>
                  <a:lnTo>
                    <a:pt x="1339350" y="63435"/>
                  </a:lnTo>
                  <a:lnTo>
                    <a:pt x="1287816" y="38677"/>
                  </a:lnTo>
                  <a:lnTo>
                    <a:pt x="1235454" y="19887"/>
                  </a:lnTo>
                  <a:lnTo>
                    <a:pt x="1182325" y="7215"/>
                  </a:lnTo>
                  <a:lnTo>
                    <a:pt x="1128488" y="807"/>
                  </a:lnTo>
                  <a:lnTo>
                    <a:pt x="1101323" y="0"/>
                  </a:lnTo>
                  <a:close/>
                </a:path>
              </a:pathLst>
            </a:custGeom>
            <a:solidFill>
              <a:srgbClr val="5292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8232477" y="5553662"/>
              <a:ext cx="55880" cy="1187450"/>
            </a:xfrm>
            <a:custGeom>
              <a:avLst/>
              <a:gdLst/>
              <a:ahLst/>
              <a:cxnLst/>
              <a:rect l="l" t="t" r="r" b="b"/>
              <a:pathLst>
                <a:path w="55880" h="1187450">
                  <a:moveTo>
                    <a:pt x="55522" y="0"/>
                  </a:moveTo>
                  <a:lnTo>
                    <a:pt x="32810" y="263518"/>
                  </a:lnTo>
                  <a:lnTo>
                    <a:pt x="16008" y="535813"/>
                  </a:lnTo>
                  <a:lnTo>
                    <a:pt x="5028" y="819389"/>
                  </a:lnTo>
                  <a:lnTo>
                    <a:pt x="204" y="1112594"/>
                  </a:lnTo>
                  <a:lnTo>
                    <a:pt x="0" y="1187206"/>
                  </a:lnTo>
                  <a:lnTo>
                    <a:pt x="55522" y="1187206"/>
                  </a:lnTo>
                  <a:lnTo>
                    <a:pt x="55522" y="0"/>
                  </a:lnTo>
                  <a:close/>
                </a:path>
              </a:pathLst>
            </a:custGeom>
            <a:solidFill>
              <a:srgbClr val="5BA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5408631" y="4030331"/>
              <a:ext cx="2823210" cy="2712085"/>
            </a:xfrm>
            <a:custGeom>
              <a:avLst/>
              <a:gdLst/>
              <a:ahLst/>
              <a:cxnLst/>
              <a:rect l="l" t="t" r="r" b="b"/>
              <a:pathLst>
                <a:path w="2823209" h="2712084">
                  <a:moveTo>
                    <a:pt x="275869" y="2711729"/>
                  </a:moveTo>
                  <a:lnTo>
                    <a:pt x="264388" y="1638998"/>
                  </a:lnTo>
                  <a:lnTo>
                    <a:pt x="236486" y="822045"/>
                  </a:lnTo>
                  <a:lnTo>
                    <a:pt x="206121" y="358571"/>
                  </a:lnTo>
                  <a:lnTo>
                    <a:pt x="184962" y="164896"/>
                  </a:lnTo>
                  <a:lnTo>
                    <a:pt x="169849" y="75425"/>
                  </a:lnTo>
                  <a:lnTo>
                    <a:pt x="158076" y="30657"/>
                  </a:lnTo>
                  <a:lnTo>
                    <a:pt x="137731" y="1270"/>
                  </a:lnTo>
                  <a:lnTo>
                    <a:pt x="133591" y="2463"/>
                  </a:lnTo>
                  <a:lnTo>
                    <a:pt x="105575" y="75425"/>
                  </a:lnTo>
                  <a:lnTo>
                    <a:pt x="86804" y="192366"/>
                  </a:lnTo>
                  <a:lnTo>
                    <a:pt x="62712" y="437921"/>
                  </a:lnTo>
                  <a:lnTo>
                    <a:pt x="33769" y="933424"/>
                  </a:lnTo>
                  <a:lnTo>
                    <a:pt x="8305" y="1782013"/>
                  </a:lnTo>
                  <a:lnTo>
                    <a:pt x="0" y="2711729"/>
                  </a:lnTo>
                  <a:lnTo>
                    <a:pt x="275869" y="2711729"/>
                  </a:lnTo>
                  <a:close/>
                </a:path>
                <a:path w="2823209" h="2712084">
                  <a:moveTo>
                    <a:pt x="2823045" y="2710548"/>
                  </a:moveTo>
                  <a:lnTo>
                    <a:pt x="2817736" y="2164257"/>
                  </a:lnTo>
                  <a:lnTo>
                    <a:pt x="2801924" y="1655457"/>
                  </a:lnTo>
                  <a:lnTo>
                    <a:pt x="2776728" y="1195031"/>
                  </a:lnTo>
                  <a:lnTo>
                    <a:pt x="2748508" y="847140"/>
                  </a:lnTo>
                  <a:lnTo>
                    <a:pt x="2714891" y="549668"/>
                  </a:lnTo>
                  <a:lnTo>
                    <a:pt x="2683268" y="345236"/>
                  </a:lnTo>
                  <a:lnTo>
                    <a:pt x="2655900" y="213004"/>
                  </a:lnTo>
                  <a:lnTo>
                    <a:pt x="2634297" y="133426"/>
                  </a:lnTo>
                  <a:lnTo>
                    <a:pt x="2611869" y="71589"/>
                  </a:lnTo>
                  <a:lnTo>
                    <a:pt x="2580830" y="18237"/>
                  </a:lnTo>
                  <a:lnTo>
                    <a:pt x="2548686" y="0"/>
                  </a:lnTo>
                  <a:lnTo>
                    <a:pt x="2540558" y="1155"/>
                  </a:lnTo>
                  <a:lnTo>
                    <a:pt x="2508656" y="28359"/>
                  </a:lnTo>
                  <a:lnTo>
                    <a:pt x="2477884" y="90170"/>
                  </a:lnTo>
                  <a:lnTo>
                    <a:pt x="2455684" y="158013"/>
                  </a:lnTo>
                  <a:lnTo>
                    <a:pt x="2434323" y="243332"/>
                  </a:lnTo>
                  <a:lnTo>
                    <a:pt x="2407297" y="382752"/>
                  </a:lnTo>
                  <a:lnTo>
                    <a:pt x="2376157" y="595464"/>
                  </a:lnTo>
                  <a:lnTo>
                    <a:pt x="2343213" y="901814"/>
                  </a:lnTo>
                  <a:lnTo>
                    <a:pt x="2311743" y="1321003"/>
                  </a:lnTo>
                  <a:lnTo>
                    <a:pt x="2288844" y="1796364"/>
                  </a:lnTo>
                  <a:lnTo>
                    <a:pt x="2275636" y="2316988"/>
                  </a:lnTo>
                  <a:lnTo>
                    <a:pt x="2272741" y="2710548"/>
                  </a:lnTo>
                  <a:lnTo>
                    <a:pt x="2823045" y="2710548"/>
                  </a:lnTo>
                  <a:close/>
                </a:path>
              </a:pathLst>
            </a:custGeom>
            <a:solidFill>
              <a:srgbClr val="5292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5133320" y="4031601"/>
              <a:ext cx="2167255" cy="5419725"/>
            </a:xfrm>
            <a:custGeom>
              <a:avLst/>
              <a:gdLst/>
              <a:ahLst/>
              <a:cxnLst/>
              <a:rect l="l" t="t" r="r" b="b"/>
              <a:pathLst>
                <a:path w="2167255" h="5419725">
                  <a:moveTo>
                    <a:pt x="275310" y="2710459"/>
                  </a:moveTo>
                  <a:lnTo>
                    <a:pt x="264096" y="1637728"/>
                  </a:lnTo>
                  <a:lnTo>
                    <a:pt x="236321" y="820775"/>
                  </a:lnTo>
                  <a:lnTo>
                    <a:pt x="205981" y="357301"/>
                  </a:lnTo>
                  <a:lnTo>
                    <a:pt x="184848" y="163626"/>
                  </a:lnTo>
                  <a:lnTo>
                    <a:pt x="169748" y="74155"/>
                  </a:lnTo>
                  <a:lnTo>
                    <a:pt x="157975" y="29387"/>
                  </a:lnTo>
                  <a:lnTo>
                    <a:pt x="137655" y="0"/>
                  </a:lnTo>
                  <a:lnTo>
                    <a:pt x="133515" y="1193"/>
                  </a:lnTo>
                  <a:lnTo>
                    <a:pt x="105511" y="74155"/>
                  </a:lnTo>
                  <a:lnTo>
                    <a:pt x="86741" y="191096"/>
                  </a:lnTo>
                  <a:lnTo>
                    <a:pt x="62649" y="436651"/>
                  </a:lnTo>
                  <a:lnTo>
                    <a:pt x="33731" y="932154"/>
                  </a:lnTo>
                  <a:lnTo>
                    <a:pt x="8293" y="1780743"/>
                  </a:lnTo>
                  <a:lnTo>
                    <a:pt x="0" y="2710459"/>
                  </a:lnTo>
                  <a:lnTo>
                    <a:pt x="275310" y="2710459"/>
                  </a:lnTo>
                  <a:close/>
                </a:path>
                <a:path w="2167255" h="5419725">
                  <a:moveTo>
                    <a:pt x="2167039" y="2709037"/>
                  </a:moveTo>
                  <a:lnTo>
                    <a:pt x="1891728" y="2709037"/>
                  </a:lnTo>
                  <a:lnTo>
                    <a:pt x="1902929" y="3781717"/>
                  </a:lnTo>
                  <a:lnTo>
                    <a:pt x="1930692" y="4598708"/>
                  </a:lnTo>
                  <a:lnTo>
                    <a:pt x="1961019" y="5062232"/>
                  </a:lnTo>
                  <a:lnTo>
                    <a:pt x="1982165" y="5255933"/>
                  </a:lnTo>
                  <a:lnTo>
                    <a:pt x="1997265" y="5345417"/>
                  </a:lnTo>
                  <a:lnTo>
                    <a:pt x="2009038" y="5390197"/>
                  </a:lnTo>
                  <a:lnTo>
                    <a:pt x="2029383" y="5419585"/>
                  </a:lnTo>
                  <a:lnTo>
                    <a:pt x="2033511" y="5418391"/>
                  </a:lnTo>
                  <a:lnTo>
                    <a:pt x="2061476" y="5345417"/>
                  </a:lnTo>
                  <a:lnTo>
                    <a:pt x="2080234" y="5228463"/>
                  </a:lnTo>
                  <a:lnTo>
                    <a:pt x="2104313" y="4982870"/>
                  </a:lnTo>
                  <a:lnTo>
                    <a:pt x="2133257" y="4487316"/>
                  </a:lnTo>
                  <a:lnTo>
                    <a:pt x="2158720" y="3638702"/>
                  </a:lnTo>
                  <a:lnTo>
                    <a:pt x="2167039" y="2709037"/>
                  </a:lnTo>
                  <a:close/>
                </a:path>
              </a:pathLst>
            </a:custGeom>
            <a:solidFill>
              <a:srgbClr val="C4A7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6749745" y="6740630"/>
              <a:ext cx="275590" cy="2710815"/>
            </a:xfrm>
            <a:custGeom>
              <a:avLst/>
              <a:gdLst/>
              <a:ahLst/>
              <a:cxnLst/>
              <a:rect l="l" t="t" r="r" b="b"/>
              <a:pathLst>
                <a:path w="275590" h="2710815">
                  <a:moveTo>
                    <a:pt x="275311" y="0"/>
                  </a:moveTo>
                  <a:lnTo>
                    <a:pt x="0" y="0"/>
                  </a:lnTo>
                  <a:lnTo>
                    <a:pt x="11198" y="1072680"/>
                  </a:lnTo>
                  <a:lnTo>
                    <a:pt x="38962" y="1889670"/>
                  </a:lnTo>
                  <a:lnTo>
                    <a:pt x="69285" y="2353193"/>
                  </a:lnTo>
                  <a:lnTo>
                    <a:pt x="90432" y="2546896"/>
                  </a:lnTo>
                  <a:lnTo>
                    <a:pt x="105534" y="2636387"/>
                  </a:lnTo>
                  <a:lnTo>
                    <a:pt x="117309" y="2681164"/>
                  </a:lnTo>
                  <a:lnTo>
                    <a:pt x="137655" y="2710556"/>
                  </a:lnTo>
                  <a:lnTo>
                    <a:pt x="141784" y="2709358"/>
                  </a:lnTo>
                  <a:lnTo>
                    <a:pt x="169752" y="2636387"/>
                  </a:lnTo>
                  <a:lnTo>
                    <a:pt x="188503" y="2519428"/>
                  </a:lnTo>
                  <a:lnTo>
                    <a:pt x="212583" y="2273841"/>
                  </a:lnTo>
                  <a:lnTo>
                    <a:pt x="241526" y="1778279"/>
                  </a:lnTo>
                  <a:lnTo>
                    <a:pt x="266993" y="929671"/>
                  </a:lnTo>
                  <a:lnTo>
                    <a:pt x="275311" y="0"/>
                  </a:lnTo>
                  <a:close/>
                </a:path>
              </a:pathLst>
            </a:custGeom>
            <a:solidFill>
              <a:srgbClr val="5292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5412599" y="6743167"/>
              <a:ext cx="1353820" cy="2706370"/>
            </a:xfrm>
            <a:custGeom>
              <a:avLst/>
              <a:gdLst/>
              <a:ahLst/>
              <a:cxnLst/>
              <a:rect l="l" t="t" r="r" b="b"/>
              <a:pathLst>
                <a:path w="1353819" h="2706370">
                  <a:moveTo>
                    <a:pt x="0" y="0"/>
                  </a:moveTo>
                  <a:lnTo>
                    <a:pt x="0" y="2706308"/>
                  </a:lnTo>
                  <a:lnTo>
                    <a:pt x="48550" y="2705454"/>
                  </a:lnTo>
                  <a:lnTo>
                    <a:pt x="96670" y="2702910"/>
                  </a:lnTo>
                  <a:lnTo>
                    <a:pt x="144332" y="2698706"/>
                  </a:lnTo>
                  <a:lnTo>
                    <a:pt x="191505" y="2692870"/>
                  </a:lnTo>
                  <a:lnTo>
                    <a:pt x="238163" y="2685431"/>
                  </a:lnTo>
                  <a:lnTo>
                    <a:pt x="284276" y="2676416"/>
                  </a:lnTo>
                  <a:lnTo>
                    <a:pt x="329816" y="2665856"/>
                  </a:lnTo>
                  <a:lnTo>
                    <a:pt x="374754" y="2653778"/>
                  </a:lnTo>
                  <a:lnTo>
                    <a:pt x="419061" y="2640212"/>
                  </a:lnTo>
                  <a:lnTo>
                    <a:pt x="505670" y="2608726"/>
                  </a:lnTo>
                  <a:lnTo>
                    <a:pt x="589413" y="2571629"/>
                  </a:lnTo>
                  <a:lnTo>
                    <a:pt x="670061" y="2529148"/>
                  </a:lnTo>
                  <a:lnTo>
                    <a:pt x="747385" y="2481514"/>
                  </a:lnTo>
                  <a:lnTo>
                    <a:pt x="821157" y="2428955"/>
                  </a:lnTo>
                  <a:lnTo>
                    <a:pt x="891147" y="2371699"/>
                  </a:lnTo>
                  <a:lnTo>
                    <a:pt x="957126" y="2309977"/>
                  </a:lnTo>
                  <a:lnTo>
                    <a:pt x="1018866" y="2244016"/>
                  </a:lnTo>
                  <a:lnTo>
                    <a:pt x="1076137" y="2174047"/>
                  </a:lnTo>
                  <a:lnTo>
                    <a:pt x="1128711" y="2100297"/>
                  </a:lnTo>
                  <a:lnTo>
                    <a:pt x="1176358" y="2022997"/>
                  </a:lnTo>
                  <a:lnTo>
                    <a:pt x="1218849" y="1942374"/>
                  </a:lnTo>
                  <a:lnTo>
                    <a:pt x="1255956" y="1858658"/>
                  </a:lnTo>
                  <a:lnTo>
                    <a:pt x="1287449" y="1772079"/>
                  </a:lnTo>
                  <a:lnTo>
                    <a:pt x="1301019" y="1727787"/>
                  </a:lnTo>
                  <a:lnTo>
                    <a:pt x="1313099" y="1682864"/>
                  </a:lnTo>
                  <a:lnTo>
                    <a:pt x="1323662" y="1637340"/>
                  </a:lnTo>
                  <a:lnTo>
                    <a:pt x="1332678" y="1591244"/>
                  </a:lnTo>
                  <a:lnTo>
                    <a:pt x="1340119" y="1544603"/>
                  </a:lnTo>
                  <a:lnTo>
                    <a:pt x="1345957" y="1497446"/>
                  </a:lnTo>
                  <a:lnTo>
                    <a:pt x="1350162" y="1449802"/>
                  </a:lnTo>
                  <a:lnTo>
                    <a:pt x="1352706" y="1401700"/>
                  </a:lnTo>
                  <a:lnTo>
                    <a:pt x="1353560" y="1353168"/>
                  </a:lnTo>
                  <a:lnTo>
                    <a:pt x="1352706" y="1304632"/>
                  </a:lnTo>
                  <a:lnTo>
                    <a:pt x="1350162" y="1256526"/>
                  </a:lnTo>
                  <a:lnTo>
                    <a:pt x="1345957" y="1208878"/>
                  </a:lnTo>
                  <a:lnTo>
                    <a:pt x="1340119" y="1161718"/>
                  </a:lnTo>
                  <a:lnTo>
                    <a:pt x="1332678" y="1115074"/>
                  </a:lnTo>
                  <a:lnTo>
                    <a:pt x="1323662" y="1068974"/>
                  </a:lnTo>
                  <a:lnTo>
                    <a:pt x="1313099" y="1023447"/>
                  </a:lnTo>
                  <a:lnTo>
                    <a:pt x="1301018" y="978522"/>
                  </a:lnTo>
                  <a:lnTo>
                    <a:pt x="1287449" y="934228"/>
                  </a:lnTo>
                  <a:lnTo>
                    <a:pt x="1255955" y="847644"/>
                  </a:lnTo>
                  <a:lnTo>
                    <a:pt x="1218849" y="763926"/>
                  </a:lnTo>
                  <a:lnTo>
                    <a:pt x="1176357" y="683301"/>
                  </a:lnTo>
                  <a:lnTo>
                    <a:pt x="1128711" y="605999"/>
                  </a:lnTo>
                  <a:lnTo>
                    <a:pt x="1076137" y="532249"/>
                  </a:lnTo>
                  <a:lnTo>
                    <a:pt x="1018866" y="462279"/>
                  </a:lnTo>
                  <a:lnTo>
                    <a:pt x="957126" y="396319"/>
                  </a:lnTo>
                  <a:lnTo>
                    <a:pt x="891147" y="334597"/>
                  </a:lnTo>
                  <a:lnTo>
                    <a:pt x="821157" y="277342"/>
                  </a:lnTo>
                  <a:lnTo>
                    <a:pt x="747385" y="224784"/>
                  </a:lnTo>
                  <a:lnTo>
                    <a:pt x="670061" y="177151"/>
                  </a:lnTo>
                  <a:lnTo>
                    <a:pt x="589412" y="134672"/>
                  </a:lnTo>
                  <a:lnTo>
                    <a:pt x="505670" y="97576"/>
                  </a:lnTo>
                  <a:lnTo>
                    <a:pt x="419061" y="66092"/>
                  </a:lnTo>
                  <a:lnTo>
                    <a:pt x="374754" y="52526"/>
                  </a:lnTo>
                  <a:lnTo>
                    <a:pt x="329816" y="40449"/>
                  </a:lnTo>
                  <a:lnTo>
                    <a:pt x="284276" y="29889"/>
                  </a:lnTo>
                  <a:lnTo>
                    <a:pt x="238163" y="20875"/>
                  </a:lnTo>
                  <a:lnTo>
                    <a:pt x="191505" y="13436"/>
                  </a:lnTo>
                  <a:lnTo>
                    <a:pt x="144331" y="7601"/>
                  </a:lnTo>
                  <a:lnTo>
                    <a:pt x="96670" y="3397"/>
                  </a:lnTo>
                  <a:lnTo>
                    <a:pt x="48550" y="8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BA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0750706" y="6741740"/>
              <a:ext cx="2708910" cy="2708275"/>
            </a:xfrm>
            <a:custGeom>
              <a:avLst/>
              <a:gdLst/>
              <a:ahLst/>
              <a:cxnLst/>
              <a:rect l="l" t="t" r="r" b="b"/>
              <a:pathLst>
                <a:path w="2708909" h="2708275">
                  <a:moveTo>
                    <a:pt x="1354353" y="0"/>
                  </a:moveTo>
                  <a:lnTo>
                    <a:pt x="1305777" y="854"/>
                  </a:lnTo>
                  <a:lnTo>
                    <a:pt x="1257631" y="3399"/>
                  </a:lnTo>
                  <a:lnTo>
                    <a:pt x="1209943" y="7605"/>
                  </a:lnTo>
                  <a:lnTo>
                    <a:pt x="1162744" y="13443"/>
                  </a:lnTo>
                  <a:lnTo>
                    <a:pt x="1116060" y="20886"/>
                  </a:lnTo>
                  <a:lnTo>
                    <a:pt x="1069922" y="29905"/>
                  </a:lnTo>
                  <a:lnTo>
                    <a:pt x="1024357" y="40470"/>
                  </a:lnTo>
                  <a:lnTo>
                    <a:pt x="979394" y="52553"/>
                  </a:lnTo>
                  <a:lnTo>
                    <a:pt x="935061" y="66126"/>
                  </a:lnTo>
                  <a:lnTo>
                    <a:pt x="848404" y="97627"/>
                  </a:lnTo>
                  <a:lnTo>
                    <a:pt x="764613" y="134742"/>
                  </a:lnTo>
                  <a:lnTo>
                    <a:pt x="683918" y="177244"/>
                  </a:lnTo>
                  <a:lnTo>
                    <a:pt x="606548" y="224902"/>
                  </a:lnTo>
                  <a:lnTo>
                    <a:pt x="532732" y="277488"/>
                  </a:lnTo>
                  <a:lnTo>
                    <a:pt x="462700" y="334772"/>
                  </a:lnTo>
                  <a:lnTo>
                    <a:pt x="396681" y="396527"/>
                  </a:lnTo>
                  <a:lnTo>
                    <a:pt x="334904" y="462522"/>
                  </a:lnTo>
                  <a:lnTo>
                    <a:pt x="277597" y="532528"/>
                  </a:lnTo>
                  <a:lnTo>
                    <a:pt x="224991" y="606318"/>
                  </a:lnTo>
                  <a:lnTo>
                    <a:pt x="177315" y="683660"/>
                  </a:lnTo>
                  <a:lnTo>
                    <a:pt x="134797" y="764328"/>
                  </a:lnTo>
                  <a:lnTo>
                    <a:pt x="97667" y="848090"/>
                  </a:lnTo>
                  <a:lnTo>
                    <a:pt x="66153" y="934720"/>
                  </a:lnTo>
                  <a:lnTo>
                    <a:pt x="52575" y="979038"/>
                  </a:lnTo>
                  <a:lnTo>
                    <a:pt x="40486" y="1023986"/>
                  </a:lnTo>
                  <a:lnTo>
                    <a:pt x="29917" y="1069537"/>
                  </a:lnTo>
                  <a:lnTo>
                    <a:pt x="20895" y="1115661"/>
                  </a:lnTo>
                  <a:lnTo>
                    <a:pt x="13449" y="1162330"/>
                  </a:lnTo>
                  <a:lnTo>
                    <a:pt x="7608" y="1209515"/>
                  </a:lnTo>
                  <a:lnTo>
                    <a:pt x="3400" y="1257188"/>
                  </a:lnTo>
                  <a:lnTo>
                    <a:pt x="854" y="1305320"/>
                  </a:lnTo>
                  <a:lnTo>
                    <a:pt x="0" y="1353882"/>
                  </a:lnTo>
                  <a:lnTo>
                    <a:pt x="854" y="1402444"/>
                  </a:lnTo>
                  <a:lnTo>
                    <a:pt x="3400" y="1450576"/>
                  </a:lnTo>
                  <a:lnTo>
                    <a:pt x="7608" y="1498249"/>
                  </a:lnTo>
                  <a:lnTo>
                    <a:pt x="13449" y="1545435"/>
                  </a:lnTo>
                  <a:lnTo>
                    <a:pt x="20895" y="1592105"/>
                  </a:lnTo>
                  <a:lnTo>
                    <a:pt x="29917" y="1638230"/>
                  </a:lnTo>
                  <a:lnTo>
                    <a:pt x="40487" y="1683782"/>
                  </a:lnTo>
                  <a:lnTo>
                    <a:pt x="52575" y="1728731"/>
                  </a:lnTo>
                  <a:lnTo>
                    <a:pt x="66154" y="1773051"/>
                  </a:lnTo>
                  <a:lnTo>
                    <a:pt x="97667" y="1859683"/>
                  </a:lnTo>
                  <a:lnTo>
                    <a:pt x="134797" y="1943449"/>
                  </a:lnTo>
                  <a:lnTo>
                    <a:pt x="177315" y="2024120"/>
                  </a:lnTo>
                  <a:lnTo>
                    <a:pt x="224991" y="2101466"/>
                  </a:lnTo>
                  <a:lnTo>
                    <a:pt x="277598" y="2175259"/>
                  </a:lnTo>
                  <a:lnTo>
                    <a:pt x="334904" y="2245270"/>
                  </a:lnTo>
                  <a:lnTo>
                    <a:pt x="396681" y="2311269"/>
                  </a:lnTo>
                  <a:lnTo>
                    <a:pt x="462700" y="2373028"/>
                  </a:lnTo>
                  <a:lnTo>
                    <a:pt x="532732" y="2430317"/>
                  </a:lnTo>
                  <a:lnTo>
                    <a:pt x="606548" y="2482907"/>
                  </a:lnTo>
                  <a:lnTo>
                    <a:pt x="683918" y="2530569"/>
                  </a:lnTo>
                  <a:lnTo>
                    <a:pt x="764613" y="2573074"/>
                  </a:lnTo>
                  <a:lnTo>
                    <a:pt x="848404" y="2610192"/>
                  </a:lnTo>
                  <a:lnTo>
                    <a:pt x="935062" y="2641696"/>
                  </a:lnTo>
                  <a:lnTo>
                    <a:pt x="979394" y="2655270"/>
                  </a:lnTo>
                  <a:lnTo>
                    <a:pt x="1024357" y="2667355"/>
                  </a:lnTo>
                  <a:lnTo>
                    <a:pt x="1069922" y="2677921"/>
                  </a:lnTo>
                  <a:lnTo>
                    <a:pt x="1116061" y="2686941"/>
                  </a:lnTo>
                  <a:lnTo>
                    <a:pt x="1162744" y="2694384"/>
                  </a:lnTo>
                  <a:lnTo>
                    <a:pt x="1209944" y="2700224"/>
                  </a:lnTo>
                  <a:lnTo>
                    <a:pt x="1257631" y="2704430"/>
                  </a:lnTo>
                  <a:lnTo>
                    <a:pt x="1305777" y="2706975"/>
                  </a:lnTo>
                  <a:lnTo>
                    <a:pt x="1354353" y="2707830"/>
                  </a:lnTo>
                  <a:lnTo>
                    <a:pt x="1402924" y="2706975"/>
                  </a:lnTo>
                  <a:lnTo>
                    <a:pt x="1451065" y="2704430"/>
                  </a:lnTo>
                  <a:lnTo>
                    <a:pt x="1498748" y="2700224"/>
                  </a:lnTo>
                  <a:lnTo>
                    <a:pt x="1545943" y="2694384"/>
                  </a:lnTo>
                  <a:lnTo>
                    <a:pt x="1592622" y="2686941"/>
                  </a:lnTo>
                  <a:lnTo>
                    <a:pt x="1638757" y="2677921"/>
                  </a:lnTo>
                  <a:lnTo>
                    <a:pt x="1684318" y="2667355"/>
                  </a:lnTo>
                  <a:lnTo>
                    <a:pt x="1729278" y="2655270"/>
                  </a:lnTo>
                  <a:lnTo>
                    <a:pt x="1773606" y="2641696"/>
                  </a:lnTo>
                  <a:lnTo>
                    <a:pt x="1860258" y="2610193"/>
                  </a:lnTo>
                  <a:lnTo>
                    <a:pt x="1944043" y="2573074"/>
                  </a:lnTo>
                  <a:lnTo>
                    <a:pt x="2024733" y="2530569"/>
                  </a:lnTo>
                  <a:lnTo>
                    <a:pt x="2102099" y="2482907"/>
                  </a:lnTo>
                  <a:lnTo>
                    <a:pt x="2175910" y="2430317"/>
                  </a:lnTo>
                  <a:lnTo>
                    <a:pt x="2245939" y="2373028"/>
                  </a:lnTo>
                  <a:lnTo>
                    <a:pt x="2311955" y="2311270"/>
                  </a:lnTo>
                  <a:lnTo>
                    <a:pt x="2373730" y="2245270"/>
                  </a:lnTo>
                  <a:lnTo>
                    <a:pt x="2431035" y="2175260"/>
                  </a:lnTo>
                  <a:lnTo>
                    <a:pt x="2483639" y="2101466"/>
                  </a:lnTo>
                  <a:lnTo>
                    <a:pt x="2531314" y="2024120"/>
                  </a:lnTo>
                  <a:lnTo>
                    <a:pt x="2573831" y="1943449"/>
                  </a:lnTo>
                  <a:lnTo>
                    <a:pt x="2610961" y="1859683"/>
                  </a:lnTo>
                  <a:lnTo>
                    <a:pt x="2642474" y="1773051"/>
                  </a:lnTo>
                  <a:lnTo>
                    <a:pt x="2656052" y="1728731"/>
                  </a:lnTo>
                  <a:lnTo>
                    <a:pt x="2668140" y="1683782"/>
                  </a:lnTo>
                  <a:lnTo>
                    <a:pt x="2678710" y="1638230"/>
                  </a:lnTo>
                  <a:lnTo>
                    <a:pt x="2687732" y="1592105"/>
                  </a:lnTo>
                  <a:lnTo>
                    <a:pt x="2695178" y="1545435"/>
                  </a:lnTo>
                  <a:lnTo>
                    <a:pt x="2701019" y="1498249"/>
                  </a:lnTo>
                  <a:lnTo>
                    <a:pt x="2705226" y="1450576"/>
                  </a:lnTo>
                  <a:lnTo>
                    <a:pt x="2707772" y="1402444"/>
                  </a:lnTo>
                  <a:lnTo>
                    <a:pt x="2708627" y="1353882"/>
                  </a:lnTo>
                  <a:lnTo>
                    <a:pt x="2707772" y="1305320"/>
                  </a:lnTo>
                  <a:lnTo>
                    <a:pt x="2705226" y="1257188"/>
                  </a:lnTo>
                  <a:lnTo>
                    <a:pt x="2701019" y="1209515"/>
                  </a:lnTo>
                  <a:lnTo>
                    <a:pt x="2695178" y="1162330"/>
                  </a:lnTo>
                  <a:lnTo>
                    <a:pt x="2687732" y="1115661"/>
                  </a:lnTo>
                  <a:lnTo>
                    <a:pt x="2678710" y="1069537"/>
                  </a:lnTo>
                  <a:lnTo>
                    <a:pt x="2668140" y="1023986"/>
                  </a:lnTo>
                  <a:lnTo>
                    <a:pt x="2656052" y="979038"/>
                  </a:lnTo>
                  <a:lnTo>
                    <a:pt x="2642474" y="934720"/>
                  </a:lnTo>
                  <a:lnTo>
                    <a:pt x="2610961" y="848090"/>
                  </a:lnTo>
                  <a:lnTo>
                    <a:pt x="2573831" y="764328"/>
                  </a:lnTo>
                  <a:lnTo>
                    <a:pt x="2531314" y="683660"/>
                  </a:lnTo>
                  <a:lnTo>
                    <a:pt x="2483639" y="606318"/>
                  </a:lnTo>
                  <a:lnTo>
                    <a:pt x="2431035" y="532528"/>
                  </a:lnTo>
                  <a:lnTo>
                    <a:pt x="2373730" y="462522"/>
                  </a:lnTo>
                  <a:lnTo>
                    <a:pt x="2311955" y="396527"/>
                  </a:lnTo>
                  <a:lnTo>
                    <a:pt x="2245939" y="334772"/>
                  </a:lnTo>
                  <a:lnTo>
                    <a:pt x="2175910" y="277488"/>
                  </a:lnTo>
                  <a:lnTo>
                    <a:pt x="2102098" y="224902"/>
                  </a:lnTo>
                  <a:lnTo>
                    <a:pt x="2024733" y="177244"/>
                  </a:lnTo>
                  <a:lnTo>
                    <a:pt x="1944043" y="134742"/>
                  </a:lnTo>
                  <a:lnTo>
                    <a:pt x="1860258" y="97627"/>
                  </a:lnTo>
                  <a:lnTo>
                    <a:pt x="1773606" y="66126"/>
                  </a:lnTo>
                  <a:lnTo>
                    <a:pt x="1729277" y="52553"/>
                  </a:lnTo>
                  <a:lnTo>
                    <a:pt x="1684318" y="40470"/>
                  </a:lnTo>
                  <a:lnTo>
                    <a:pt x="1638757" y="29905"/>
                  </a:lnTo>
                  <a:lnTo>
                    <a:pt x="1592622" y="20886"/>
                  </a:lnTo>
                  <a:lnTo>
                    <a:pt x="1545943" y="13443"/>
                  </a:lnTo>
                  <a:lnTo>
                    <a:pt x="1498748" y="7605"/>
                  </a:lnTo>
                  <a:lnTo>
                    <a:pt x="1451065" y="3399"/>
                  </a:lnTo>
                  <a:lnTo>
                    <a:pt x="1402924" y="854"/>
                  </a:lnTo>
                  <a:lnTo>
                    <a:pt x="1354353" y="0"/>
                  </a:lnTo>
                  <a:close/>
                </a:path>
              </a:pathLst>
            </a:custGeom>
            <a:solidFill>
              <a:srgbClr val="693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2124407" y="6741582"/>
              <a:ext cx="1354455" cy="2708275"/>
            </a:xfrm>
            <a:custGeom>
              <a:avLst/>
              <a:gdLst/>
              <a:ahLst/>
              <a:cxnLst/>
              <a:rect l="l" t="t" r="r" b="b"/>
              <a:pathLst>
                <a:path w="1354455" h="2708275">
                  <a:moveTo>
                    <a:pt x="0" y="0"/>
                  </a:moveTo>
                  <a:lnTo>
                    <a:pt x="0" y="2707893"/>
                  </a:lnTo>
                  <a:lnTo>
                    <a:pt x="48576" y="2707038"/>
                  </a:lnTo>
                  <a:lnTo>
                    <a:pt x="96721" y="2704494"/>
                  </a:lnTo>
                  <a:lnTo>
                    <a:pt x="144408" y="2700288"/>
                  </a:lnTo>
                  <a:lnTo>
                    <a:pt x="191607" y="2694449"/>
                  </a:lnTo>
                  <a:lnTo>
                    <a:pt x="238289" y="2687006"/>
                  </a:lnTo>
                  <a:lnTo>
                    <a:pt x="284427" y="2677987"/>
                  </a:lnTo>
                  <a:lnTo>
                    <a:pt x="329991" y="2667422"/>
                  </a:lnTo>
                  <a:lnTo>
                    <a:pt x="374953" y="2655338"/>
                  </a:lnTo>
                  <a:lnTo>
                    <a:pt x="419283" y="2641765"/>
                  </a:lnTo>
                  <a:lnTo>
                    <a:pt x="462954" y="2626730"/>
                  </a:lnTo>
                  <a:lnTo>
                    <a:pt x="505938" y="2610264"/>
                  </a:lnTo>
                  <a:lnTo>
                    <a:pt x="548204" y="2592393"/>
                  </a:lnTo>
                  <a:lnTo>
                    <a:pt x="589724" y="2573148"/>
                  </a:lnTo>
                  <a:lnTo>
                    <a:pt x="630471" y="2552556"/>
                  </a:lnTo>
                  <a:lnTo>
                    <a:pt x="670415" y="2530646"/>
                  </a:lnTo>
                  <a:lnTo>
                    <a:pt x="709528" y="2507447"/>
                  </a:lnTo>
                  <a:lnTo>
                    <a:pt x="747780" y="2482988"/>
                  </a:lnTo>
                  <a:lnTo>
                    <a:pt x="785144" y="2457296"/>
                  </a:lnTo>
                  <a:lnTo>
                    <a:pt x="821591" y="2430402"/>
                  </a:lnTo>
                  <a:lnTo>
                    <a:pt x="857092" y="2402332"/>
                  </a:lnTo>
                  <a:lnTo>
                    <a:pt x="891618" y="2373117"/>
                  </a:lnTo>
                  <a:lnTo>
                    <a:pt x="925141" y="2342784"/>
                  </a:lnTo>
                  <a:lnTo>
                    <a:pt x="957632" y="2311363"/>
                  </a:lnTo>
                  <a:lnTo>
                    <a:pt x="989062" y="2278881"/>
                  </a:lnTo>
                  <a:lnTo>
                    <a:pt x="1019404" y="2245368"/>
                  </a:lnTo>
                  <a:lnTo>
                    <a:pt x="1048628" y="2210853"/>
                  </a:lnTo>
                  <a:lnTo>
                    <a:pt x="1076705" y="2175363"/>
                  </a:lnTo>
                  <a:lnTo>
                    <a:pt x="1103608" y="2138927"/>
                  </a:lnTo>
                  <a:lnTo>
                    <a:pt x="1129306" y="2101575"/>
                  </a:lnTo>
                  <a:lnTo>
                    <a:pt x="1153773" y="2063334"/>
                  </a:lnTo>
                  <a:lnTo>
                    <a:pt x="1176978" y="2024233"/>
                  </a:lnTo>
                  <a:lnTo>
                    <a:pt x="1198894" y="1984302"/>
                  </a:lnTo>
                  <a:lnTo>
                    <a:pt x="1219492" y="1943568"/>
                  </a:lnTo>
                  <a:lnTo>
                    <a:pt x="1238743" y="1902061"/>
                  </a:lnTo>
                  <a:lnTo>
                    <a:pt x="1256618" y="1859808"/>
                  </a:lnTo>
                  <a:lnTo>
                    <a:pt x="1273089" y="1816839"/>
                  </a:lnTo>
                  <a:lnTo>
                    <a:pt x="1288128" y="1773182"/>
                  </a:lnTo>
                  <a:lnTo>
                    <a:pt x="1301705" y="1728865"/>
                  </a:lnTo>
                  <a:lnTo>
                    <a:pt x="1313792" y="1683919"/>
                  </a:lnTo>
                  <a:lnTo>
                    <a:pt x="1324360" y="1638370"/>
                  </a:lnTo>
                  <a:lnTo>
                    <a:pt x="1333381" y="1592248"/>
                  </a:lnTo>
                  <a:lnTo>
                    <a:pt x="1340826" y="1545581"/>
                  </a:lnTo>
                  <a:lnTo>
                    <a:pt x="1346666" y="1498398"/>
                  </a:lnTo>
                  <a:lnTo>
                    <a:pt x="1350874" y="1450728"/>
                  </a:lnTo>
                  <a:lnTo>
                    <a:pt x="1353419" y="1402599"/>
                  </a:lnTo>
                  <a:lnTo>
                    <a:pt x="1354274" y="1354040"/>
                  </a:lnTo>
                  <a:lnTo>
                    <a:pt x="1353419" y="1305404"/>
                  </a:lnTo>
                  <a:lnTo>
                    <a:pt x="1350874" y="1257277"/>
                  </a:lnTo>
                  <a:lnTo>
                    <a:pt x="1346666" y="1209609"/>
                  </a:lnTo>
                  <a:lnTo>
                    <a:pt x="1340826" y="1162428"/>
                  </a:lnTo>
                  <a:lnTo>
                    <a:pt x="1333381" y="1115763"/>
                  </a:lnTo>
                  <a:lnTo>
                    <a:pt x="1324360" y="1069643"/>
                  </a:lnTo>
                  <a:lnTo>
                    <a:pt x="1313792" y="1024096"/>
                  </a:lnTo>
                  <a:lnTo>
                    <a:pt x="1301705" y="979151"/>
                  </a:lnTo>
                  <a:lnTo>
                    <a:pt x="1288128" y="934836"/>
                  </a:lnTo>
                  <a:lnTo>
                    <a:pt x="1273089" y="891180"/>
                  </a:lnTo>
                  <a:lnTo>
                    <a:pt x="1256618" y="848212"/>
                  </a:lnTo>
                  <a:lnTo>
                    <a:pt x="1238743" y="805960"/>
                  </a:lnTo>
                  <a:lnTo>
                    <a:pt x="1219492" y="764453"/>
                  </a:lnTo>
                  <a:lnTo>
                    <a:pt x="1198894" y="723720"/>
                  </a:lnTo>
                  <a:lnTo>
                    <a:pt x="1176978" y="683789"/>
                  </a:lnTo>
                  <a:lnTo>
                    <a:pt x="1153773" y="644689"/>
                  </a:lnTo>
                  <a:lnTo>
                    <a:pt x="1129306" y="606448"/>
                  </a:lnTo>
                  <a:lnTo>
                    <a:pt x="1103608" y="569096"/>
                  </a:lnTo>
                  <a:lnTo>
                    <a:pt x="1076705" y="532660"/>
                  </a:lnTo>
                  <a:lnTo>
                    <a:pt x="1048628" y="497169"/>
                  </a:lnTo>
                  <a:lnTo>
                    <a:pt x="1019404" y="462652"/>
                  </a:lnTo>
                  <a:lnTo>
                    <a:pt x="989062" y="429138"/>
                  </a:lnTo>
                  <a:lnTo>
                    <a:pt x="957632" y="396656"/>
                  </a:lnTo>
                  <a:lnTo>
                    <a:pt x="925141" y="365233"/>
                  </a:lnTo>
                  <a:lnTo>
                    <a:pt x="891618" y="334898"/>
                  </a:lnTo>
                  <a:lnTo>
                    <a:pt x="857091" y="305680"/>
                  </a:lnTo>
                  <a:lnTo>
                    <a:pt x="821591" y="277609"/>
                  </a:lnTo>
                  <a:lnTo>
                    <a:pt x="785144" y="250711"/>
                  </a:lnTo>
                  <a:lnTo>
                    <a:pt x="747780" y="225017"/>
                  </a:lnTo>
                  <a:lnTo>
                    <a:pt x="709527" y="200554"/>
                  </a:lnTo>
                  <a:lnTo>
                    <a:pt x="670415" y="177351"/>
                  </a:lnTo>
                  <a:lnTo>
                    <a:pt x="630471" y="155437"/>
                  </a:lnTo>
                  <a:lnTo>
                    <a:pt x="589724" y="134841"/>
                  </a:lnTo>
                  <a:lnTo>
                    <a:pt x="548204" y="115590"/>
                  </a:lnTo>
                  <a:lnTo>
                    <a:pt x="505937" y="97715"/>
                  </a:lnTo>
                  <a:lnTo>
                    <a:pt x="462954" y="81242"/>
                  </a:lnTo>
                  <a:lnTo>
                    <a:pt x="419283" y="66202"/>
                  </a:lnTo>
                  <a:lnTo>
                    <a:pt x="374952" y="52622"/>
                  </a:lnTo>
                  <a:lnTo>
                    <a:pt x="329991" y="40531"/>
                  </a:lnTo>
                  <a:lnTo>
                    <a:pt x="284427" y="29959"/>
                  </a:lnTo>
                  <a:lnTo>
                    <a:pt x="238289" y="20932"/>
                  </a:lnTo>
                  <a:lnTo>
                    <a:pt x="191607" y="13481"/>
                  </a:lnTo>
                  <a:lnTo>
                    <a:pt x="144408" y="7634"/>
                  </a:lnTo>
                  <a:lnTo>
                    <a:pt x="96721" y="3418"/>
                  </a:lnTo>
                  <a:lnTo>
                    <a:pt x="48576" y="8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4A7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9626224" y="6748003"/>
              <a:ext cx="1124585" cy="2701925"/>
            </a:xfrm>
            <a:custGeom>
              <a:avLst/>
              <a:gdLst/>
              <a:ahLst/>
              <a:cxnLst/>
              <a:rect l="l" t="t" r="r" b="b"/>
              <a:pathLst>
                <a:path w="1124584" h="2701925">
                  <a:moveTo>
                    <a:pt x="1124481" y="0"/>
                  </a:moveTo>
                  <a:lnTo>
                    <a:pt x="0" y="2701473"/>
                  </a:lnTo>
                  <a:lnTo>
                    <a:pt x="1124481" y="2701473"/>
                  </a:lnTo>
                  <a:lnTo>
                    <a:pt x="1124481" y="0"/>
                  </a:lnTo>
                  <a:close/>
                </a:path>
              </a:pathLst>
            </a:custGeom>
            <a:solidFill>
              <a:srgbClr val="5292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3024396" y="4028909"/>
              <a:ext cx="4787265" cy="5420995"/>
            </a:xfrm>
            <a:custGeom>
              <a:avLst/>
              <a:gdLst/>
              <a:ahLst/>
              <a:cxnLst/>
              <a:rect l="l" t="t" r="r" b="b"/>
              <a:pathLst>
                <a:path w="4787265" h="5420995">
                  <a:moveTo>
                    <a:pt x="2304783" y="5420576"/>
                  </a:moveTo>
                  <a:lnTo>
                    <a:pt x="1152309" y="2711729"/>
                  </a:lnTo>
                  <a:lnTo>
                    <a:pt x="0" y="5420576"/>
                  </a:lnTo>
                  <a:lnTo>
                    <a:pt x="2304783" y="5420576"/>
                  </a:lnTo>
                  <a:close/>
                </a:path>
                <a:path w="4787265" h="5420995">
                  <a:moveTo>
                    <a:pt x="4787023" y="0"/>
                  </a:moveTo>
                  <a:lnTo>
                    <a:pt x="2583980" y="0"/>
                  </a:lnTo>
                  <a:lnTo>
                    <a:pt x="2583980" y="1422"/>
                  </a:lnTo>
                  <a:lnTo>
                    <a:pt x="2586913" y="200710"/>
                  </a:lnTo>
                  <a:lnTo>
                    <a:pt x="2595575" y="396087"/>
                  </a:lnTo>
                  <a:lnTo>
                    <a:pt x="2609761" y="587057"/>
                  </a:lnTo>
                  <a:lnTo>
                    <a:pt x="2629268" y="773125"/>
                  </a:lnTo>
                  <a:lnTo>
                    <a:pt x="2653893" y="953770"/>
                  </a:lnTo>
                  <a:lnTo>
                    <a:pt x="2683433" y="1128509"/>
                  </a:lnTo>
                  <a:lnTo>
                    <a:pt x="2717685" y="1296822"/>
                  </a:lnTo>
                  <a:lnTo>
                    <a:pt x="2756446" y="1458226"/>
                  </a:lnTo>
                  <a:lnTo>
                    <a:pt x="2799511" y="1612214"/>
                  </a:lnTo>
                  <a:lnTo>
                    <a:pt x="2846679" y="1758289"/>
                  </a:lnTo>
                  <a:lnTo>
                    <a:pt x="2897746" y="1895944"/>
                  </a:lnTo>
                  <a:lnTo>
                    <a:pt x="2952496" y="2024672"/>
                  </a:lnTo>
                  <a:lnTo>
                    <a:pt x="2990951" y="2105291"/>
                  </a:lnTo>
                  <a:lnTo>
                    <a:pt x="3030893" y="2181580"/>
                  </a:lnTo>
                  <a:lnTo>
                    <a:pt x="3072257" y="2253373"/>
                  </a:lnTo>
                  <a:lnTo>
                    <a:pt x="3115005" y="2320544"/>
                  </a:lnTo>
                  <a:lnTo>
                    <a:pt x="3159061" y="2382926"/>
                  </a:lnTo>
                  <a:lnTo>
                    <a:pt x="3204362" y="2440381"/>
                  </a:lnTo>
                  <a:lnTo>
                    <a:pt x="3250844" y="2492756"/>
                  </a:lnTo>
                  <a:lnTo>
                    <a:pt x="3298469" y="2539911"/>
                  </a:lnTo>
                  <a:lnTo>
                    <a:pt x="3347148" y="2581694"/>
                  </a:lnTo>
                  <a:lnTo>
                    <a:pt x="3396843" y="2617940"/>
                  </a:lnTo>
                  <a:lnTo>
                    <a:pt x="3447478" y="2648521"/>
                  </a:lnTo>
                  <a:lnTo>
                    <a:pt x="3499002" y="2673286"/>
                  </a:lnTo>
                  <a:lnTo>
                    <a:pt x="3551351" y="2692069"/>
                  </a:lnTo>
                  <a:lnTo>
                    <a:pt x="3604476" y="2704744"/>
                  </a:lnTo>
                  <a:lnTo>
                    <a:pt x="3658298" y="2711158"/>
                  </a:lnTo>
                  <a:lnTo>
                    <a:pt x="3685463" y="2711970"/>
                  </a:lnTo>
                  <a:lnTo>
                    <a:pt x="3712616" y="2711158"/>
                  </a:lnTo>
                  <a:lnTo>
                    <a:pt x="3793096" y="2699181"/>
                  </a:lnTo>
                  <a:lnTo>
                    <a:pt x="3845839" y="2683433"/>
                  </a:lnTo>
                  <a:lnTo>
                    <a:pt x="3897782" y="2661640"/>
                  </a:lnTo>
                  <a:lnTo>
                    <a:pt x="3948874" y="2633954"/>
                  </a:lnTo>
                  <a:lnTo>
                    <a:pt x="3999052" y="2600528"/>
                  </a:lnTo>
                  <a:lnTo>
                    <a:pt x="4048252" y="2561501"/>
                  </a:lnTo>
                  <a:lnTo>
                    <a:pt x="4096410" y="2517025"/>
                  </a:lnTo>
                  <a:lnTo>
                    <a:pt x="4143476" y="2467241"/>
                  </a:lnTo>
                  <a:lnTo>
                    <a:pt x="4189374" y="2412314"/>
                  </a:lnTo>
                  <a:lnTo>
                    <a:pt x="4234065" y="2352370"/>
                  </a:lnTo>
                  <a:lnTo>
                    <a:pt x="4277474" y="2287587"/>
                  </a:lnTo>
                  <a:lnTo>
                    <a:pt x="4319536" y="2218093"/>
                  </a:lnTo>
                  <a:lnTo>
                    <a:pt x="4360215" y="2144039"/>
                  </a:lnTo>
                  <a:lnTo>
                    <a:pt x="4399419" y="2065566"/>
                  </a:lnTo>
                  <a:lnTo>
                    <a:pt x="4455363" y="1939925"/>
                  </a:lnTo>
                  <a:lnTo>
                    <a:pt x="4507687" y="1805190"/>
                  </a:lnTo>
                  <a:lnTo>
                    <a:pt x="4556176" y="1661883"/>
                  </a:lnTo>
                  <a:lnTo>
                    <a:pt x="4600626" y="1510474"/>
                  </a:lnTo>
                  <a:lnTo>
                    <a:pt x="4640859" y="1351483"/>
                  </a:lnTo>
                  <a:lnTo>
                    <a:pt x="4676635" y="1185418"/>
                  </a:lnTo>
                  <a:lnTo>
                    <a:pt x="4707775" y="1012761"/>
                  </a:lnTo>
                  <a:lnTo>
                    <a:pt x="4734064" y="834021"/>
                  </a:lnTo>
                  <a:lnTo>
                    <a:pt x="4755312" y="649706"/>
                  </a:lnTo>
                  <a:lnTo>
                    <a:pt x="4771301" y="460298"/>
                  </a:lnTo>
                  <a:lnTo>
                    <a:pt x="4781829" y="266319"/>
                  </a:lnTo>
                  <a:lnTo>
                    <a:pt x="4786693" y="68262"/>
                  </a:lnTo>
                  <a:lnTo>
                    <a:pt x="4787023" y="0"/>
                  </a:lnTo>
                  <a:close/>
                </a:path>
              </a:pathLst>
            </a:custGeom>
            <a:solidFill>
              <a:srgbClr val="5BA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7220121" y="1446974"/>
              <a:ext cx="1068070" cy="8002905"/>
            </a:xfrm>
            <a:custGeom>
              <a:avLst/>
              <a:gdLst/>
              <a:ahLst/>
              <a:cxnLst/>
              <a:rect l="l" t="t" r="r" b="b"/>
              <a:pathLst>
                <a:path w="1068069" h="8002905">
                  <a:moveTo>
                    <a:pt x="1067866" y="5295023"/>
                  </a:moveTo>
                  <a:lnTo>
                    <a:pt x="1020191" y="5300878"/>
                  </a:lnTo>
                  <a:lnTo>
                    <a:pt x="967079" y="5313540"/>
                  </a:lnTo>
                  <a:lnTo>
                    <a:pt x="914742" y="5332311"/>
                  </a:lnTo>
                  <a:lnTo>
                    <a:pt x="863219" y="5357050"/>
                  </a:lnTo>
                  <a:lnTo>
                    <a:pt x="812596" y="5387619"/>
                  </a:lnTo>
                  <a:lnTo>
                    <a:pt x="762914" y="5423840"/>
                  </a:lnTo>
                  <a:lnTo>
                    <a:pt x="714235" y="5465584"/>
                  </a:lnTo>
                  <a:lnTo>
                    <a:pt x="666635" y="5512701"/>
                  </a:lnTo>
                  <a:lnTo>
                    <a:pt x="620153" y="5565038"/>
                  </a:lnTo>
                  <a:lnTo>
                    <a:pt x="574865" y="5622455"/>
                  </a:lnTo>
                  <a:lnTo>
                    <a:pt x="530834" y="5684799"/>
                  </a:lnTo>
                  <a:lnTo>
                    <a:pt x="488099" y="5751919"/>
                  </a:lnTo>
                  <a:lnTo>
                    <a:pt x="446735" y="5823661"/>
                  </a:lnTo>
                  <a:lnTo>
                    <a:pt x="406806" y="5899899"/>
                  </a:lnTo>
                  <a:lnTo>
                    <a:pt x="368363" y="5980455"/>
                  </a:lnTo>
                  <a:lnTo>
                    <a:pt x="313639" y="6109106"/>
                  </a:lnTo>
                  <a:lnTo>
                    <a:pt x="262597" y="6246660"/>
                  </a:lnTo>
                  <a:lnTo>
                    <a:pt x="215442" y="6392646"/>
                  </a:lnTo>
                  <a:lnTo>
                    <a:pt x="172402" y="6546532"/>
                  </a:lnTo>
                  <a:lnTo>
                    <a:pt x="133654" y="6707835"/>
                  </a:lnTo>
                  <a:lnTo>
                    <a:pt x="99415" y="6876047"/>
                  </a:lnTo>
                  <a:lnTo>
                    <a:pt x="69888" y="7050684"/>
                  </a:lnTo>
                  <a:lnTo>
                    <a:pt x="45262" y="7231227"/>
                  </a:lnTo>
                  <a:lnTo>
                    <a:pt x="25768" y="7417181"/>
                  </a:lnTo>
                  <a:lnTo>
                    <a:pt x="11582" y="7608049"/>
                  </a:lnTo>
                  <a:lnTo>
                    <a:pt x="2921" y="7803324"/>
                  </a:lnTo>
                  <a:lnTo>
                    <a:pt x="0" y="8002511"/>
                  </a:lnTo>
                  <a:lnTo>
                    <a:pt x="1067866" y="8002511"/>
                  </a:lnTo>
                  <a:lnTo>
                    <a:pt x="1067866" y="5295023"/>
                  </a:lnTo>
                  <a:close/>
                </a:path>
                <a:path w="1068069" h="8002905">
                  <a:moveTo>
                    <a:pt x="1067866" y="0"/>
                  </a:moveTo>
                  <a:lnTo>
                    <a:pt x="994117" y="21971"/>
                  </a:lnTo>
                  <a:lnTo>
                    <a:pt x="950760" y="37249"/>
                  </a:lnTo>
                  <a:lnTo>
                    <a:pt x="908100" y="53975"/>
                  </a:lnTo>
                  <a:lnTo>
                    <a:pt x="866190" y="72136"/>
                  </a:lnTo>
                  <a:lnTo>
                    <a:pt x="784694" y="112585"/>
                  </a:lnTo>
                  <a:lnTo>
                    <a:pt x="706488" y="158369"/>
                  </a:lnTo>
                  <a:lnTo>
                    <a:pt x="631837" y="209245"/>
                  </a:lnTo>
                  <a:lnTo>
                    <a:pt x="560959" y="264972"/>
                  </a:lnTo>
                  <a:lnTo>
                    <a:pt x="494106" y="325323"/>
                  </a:lnTo>
                  <a:lnTo>
                    <a:pt x="431507" y="390042"/>
                  </a:lnTo>
                  <a:lnTo>
                    <a:pt x="373405" y="458901"/>
                  </a:lnTo>
                  <a:lnTo>
                    <a:pt x="320040" y="531660"/>
                  </a:lnTo>
                  <a:lnTo>
                    <a:pt x="271653" y="608088"/>
                  </a:lnTo>
                  <a:lnTo>
                    <a:pt x="228473" y="687933"/>
                  </a:lnTo>
                  <a:lnTo>
                    <a:pt x="190754" y="770953"/>
                  </a:lnTo>
                  <a:lnTo>
                    <a:pt x="174015" y="813587"/>
                  </a:lnTo>
                  <a:lnTo>
                    <a:pt x="158724" y="856932"/>
                  </a:lnTo>
                  <a:lnTo>
                    <a:pt x="144919" y="900950"/>
                  </a:lnTo>
                  <a:lnTo>
                    <a:pt x="132626" y="945616"/>
                  </a:lnTo>
                  <a:lnTo>
                    <a:pt x="121869" y="990892"/>
                  </a:lnTo>
                  <a:lnTo>
                    <a:pt x="112687" y="1036764"/>
                  </a:lnTo>
                  <a:lnTo>
                    <a:pt x="105117" y="1083183"/>
                  </a:lnTo>
                  <a:lnTo>
                    <a:pt x="99161" y="1130147"/>
                  </a:lnTo>
                  <a:lnTo>
                    <a:pt x="94881" y="1177594"/>
                  </a:lnTo>
                  <a:lnTo>
                    <a:pt x="92290" y="1225511"/>
                  </a:lnTo>
                  <a:lnTo>
                    <a:pt x="91427" y="1273873"/>
                  </a:lnTo>
                  <a:lnTo>
                    <a:pt x="92290" y="1322222"/>
                  </a:lnTo>
                  <a:lnTo>
                    <a:pt x="94881" y="1370139"/>
                  </a:lnTo>
                  <a:lnTo>
                    <a:pt x="99161" y="1417586"/>
                  </a:lnTo>
                  <a:lnTo>
                    <a:pt x="105117" y="1464538"/>
                  </a:lnTo>
                  <a:lnTo>
                    <a:pt x="112687" y="1510957"/>
                  </a:lnTo>
                  <a:lnTo>
                    <a:pt x="121869" y="1556816"/>
                  </a:lnTo>
                  <a:lnTo>
                    <a:pt x="132626" y="1602092"/>
                  </a:lnTo>
                  <a:lnTo>
                    <a:pt x="144919" y="1646758"/>
                  </a:lnTo>
                  <a:lnTo>
                    <a:pt x="158724" y="1690763"/>
                  </a:lnTo>
                  <a:lnTo>
                    <a:pt x="174015" y="1734096"/>
                  </a:lnTo>
                  <a:lnTo>
                    <a:pt x="190754" y="1776730"/>
                  </a:lnTo>
                  <a:lnTo>
                    <a:pt x="208915" y="1818614"/>
                  </a:lnTo>
                  <a:lnTo>
                    <a:pt x="249389" y="1900072"/>
                  </a:lnTo>
                  <a:lnTo>
                    <a:pt x="295211" y="1978228"/>
                  </a:lnTo>
                  <a:lnTo>
                    <a:pt x="346113" y="2052840"/>
                  </a:lnTo>
                  <a:lnTo>
                    <a:pt x="401878" y="2123668"/>
                  </a:lnTo>
                  <a:lnTo>
                    <a:pt x="462254" y="2190483"/>
                  </a:lnTo>
                  <a:lnTo>
                    <a:pt x="527011" y="2253043"/>
                  </a:lnTo>
                  <a:lnTo>
                    <a:pt x="595909" y="2311108"/>
                  </a:lnTo>
                  <a:lnTo>
                    <a:pt x="668705" y="2364435"/>
                  </a:lnTo>
                  <a:lnTo>
                    <a:pt x="745159" y="2412784"/>
                  </a:lnTo>
                  <a:lnTo>
                    <a:pt x="825042" y="2455926"/>
                  </a:lnTo>
                  <a:lnTo>
                    <a:pt x="908113" y="2493619"/>
                  </a:lnTo>
                  <a:lnTo>
                    <a:pt x="950760" y="2510345"/>
                  </a:lnTo>
                  <a:lnTo>
                    <a:pt x="994117" y="2525623"/>
                  </a:lnTo>
                  <a:lnTo>
                    <a:pt x="1067866" y="2547594"/>
                  </a:lnTo>
                  <a:lnTo>
                    <a:pt x="1067866" y="0"/>
                  </a:lnTo>
                  <a:close/>
                </a:path>
              </a:pathLst>
            </a:custGeom>
            <a:solidFill>
              <a:srgbClr val="5292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7311547" y="1427952"/>
              <a:ext cx="976630" cy="1274445"/>
            </a:xfrm>
            <a:custGeom>
              <a:avLst/>
              <a:gdLst/>
              <a:ahLst/>
              <a:cxnLst/>
              <a:rect l="l" t="t" r="r" b="b"/>
              <a:pathLst>
                <a:path w="976630" h="1274445">
                  <a:moveTo>
                    <a:pt x="976451" y="0"/>
                  </a:moveTo>
                  <a:lnTo>
                    <a:pt x="902710" y="21971"/>
                  </a:lnTo>
                  <a:lnTo>
                    <a:pt x="859355" y="37254"/>
                  </a:lnTo>
                  <a:lnTo>
                    <a:pt x="816707" y="53988"/>
                  </a:lnTo>
                  <a:lnTo>
                    <a:pt x="733649" y="91695"/>
                  </a:lnTo>
                  <a:lnTo>
                    <a:pt x="653775" y="134852"/>
                  </a:lnTo>
                  <a:lnTo>
                    <a:pt x="577324" y="183221"/>
                  </a:lnTo>
                  <a:lnTo>
                    <a:pt x="504534" y="236562"/>
                  </a:lnTo>
                  <a:lnTo>
                    <a:pt x="435645" y="294639"/>
                  </a:lnTo>
                  <a:lnTo>
                    <a:pt x="370893" y="357210"/>
                  </a:lnTo>
                  <a:lnTo>
                    <a:pt x="310519" y="424039"/>
                  </a:lnTo>
                  <a:lnTo>
                    <a:pt x="254760" y="494886"/>
                  </a:lnTo>
                  <a:lnTo>
                    <a:pt x="203855" y="569513"/>
                  </a:lnTo>
                  <a:lnTo>
                    <a:pt x="158044" y="647680"/>
                  </a:lnTo>
                  <a:lnTo>
                    <a:pt x="117563" y="729149"/>
                  </a:lnTo>
                  <a:lnTo>
                    <a:pt x="99397" y="771048"/>
                  </a:lnTo>
                  <a:lnTo>
                    <a:pt x="82653" y="813682"/>
                  </a:lnTo>
                  <a:lnTo>
                    <a:pt x="67361" y="857023"/>
                  </a:lnTo>
                  <a:lnTo>
                    <a:pt x="53551" y="901039"/>
                  </a:lnTo>
                  <a:lnTo>
                    <a:pt x="41252" y="945703"/>
                  </a:lnTo>
                  <a:lnTo>
                    <a:pt x="30496" y="990982"/>
                  </a:lnTo>
                  <a:lnTo>
                    <a:pt x="21310" y="1036849"/>
                  </a:lnTo>
                  <a:lnTo>
                    <a:pt x="13727" y="1083273"/>
                  </a:lnTo>
                  <a:lnTo>
                    <a:pt x="7774" y="1130223"/>
                  </a:lnTo>
                  <a:lnTo>
                    <a:pt x="3482" y="1177671"/>
                  </a:lnTo>
                  <a:lnTo>
                    <a:pt x="880" y="1225587"/>
                  </a:lnTo>
                  <a:lnTo>
                    <a:pt x="0" y="1273940"/>
                  </a:lnTo>
                  <a:lnTo>
                    <a:pt x="976451" y="1273940"/>
                  </a:lnTo>
                  <a:lnTo>
                    <a:pt x="976451" y="0"/>
                  </a:lnTo>
                  <a:close/>
                </a:path>
              </a:pathLst>
            </a:custGeom>
            <a:solidFill>
              <a:srgbClr val="C4A7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4" name="object 54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059474" y="715698"/>
            <a:ext cx="237680" cy="136864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804500" y="715698"/>
            <a:ext cx="237635" cy="136864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7408522" y="715698"/>
            <a:ext cx="237680" cy="136864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3006970" y="715698"/>
            <a:ext cx="237603" cy="136864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787185" y="715698"/>
            <a:ext cx="237363" cy="136864"/>
          </a:xfrm>
          <a:prstGeom prst="rect">
            <a:avLst/>
          </a:prstGeom>
        </p:spPr>
      </p:pic>
      <p:sp>
        <p:nvSpPr>
          <p:cNvPr id="59" name="object 5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0" dirty="0"/>
              <a:t>1</a:t>
            </a:fld>
            <a:endParaRPr spc="-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703060" y="835558"/>
            <a:ext cx="4030979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90" dirty="0"/>
              <a:t>探索領域專長之定位</a:t>
            </a:r>
          </a:p>
        </p:txBody>
      </p:sp>
      <p:sp>
        <p:nvSpPr>
          <p:cNvPr id="3" name="object 3"/>
          <p:cNvSpPr/>
          <p:nvPr/>
        </p:nvSpPr>
        <p:spPr>
          <a:xfrm>
            <a:off x="1746504" y="6914388"/>
            <a:ext cx="1844039" cy="867410"/>
          </a:xfrm>
          <a:custGeom>
            <a:avLst/>
            <a:gdLst/>
            <a:ahLst/>
            <a:cxnLst/>
            <a:rect l="l" t="t" r="r" b="b"/>
            <a:pathLst>
              <a:path w="1844039" h="867409">
                <a:moveTo>
                  <a:pt x="1699513" y="0"/>
                </a:moveTo>
                <a:lnTo>
                  <a:pt x="144525" y="0"/>
                </a:lnTo>
                <a:lnTo>
                  <a:pt x="98868" y="7374"/>
                </a:lnTo>
                <a:lnTo>
                  <a:pt x="59198" y="27903"/>
                </a:lnTo>
                <a:lnTo>
                  <a:pt x="27903" y="59198"/>
                </a:lnTo>
                <a:lnTo>
                  <a:pt x="7374" y="98868"/>
                </a:lnTo>
                <a:lnTo>
                  <a:pt x="0" y="144525"/>
                </a:lnTo>
                <a:lnTo>
                  <a:pt x="0" y="722629"/>
                </a:lnTo>
                <a:lnTo>
                  <a:pt x="7374" y="768287"/>
                </a:lnTo>
                <a:lnTo>
                  <a:pt x="27903" y="807957"/>
                </a:lnTo>
                <a:lnTo>
                  <a:pt x="59198" y="839252"/>
                </a:lnTo>
                <a:lnTo>
                  <a:pt x="98868" y="859781"/>
                </a:lnTo>
                <a:lnTo>
                  <a:pt x="144525" y="867155"/>
                </a:lnTo>
                <a:lnTo>
                  <a:pt x="1699513" y="867155"/>
                </a:lnTo>
                <a:lnTo>
                  <a:pt x="1745171" y="859781"/>
                </a:lnTo>
                <a:lnTo>
                  <a:pt x="1784841" y="839252"/>
                </a:lnTo>
                <a:lnTo>
                  <a:pt x="1816136" y="807957"/>
                </a:lnTo>
                <a:lnTo>
                  <a:pt x="1836665" y="768287"/>
                </a:lnTo>
                <a:lnTo>
                  <a:pt x="1844040" y="722629"/>
                </a:lnTo>
                <a:lnTo>
                  <a:pt x="1844040" y="144525"/>
                </a:lnTo>
                <a:lnTo>
                  <a:pt x="1836665" y="98868"/>
                </a:lnTo>
                <a:lnTo>
                  <a:pt x="1816136" y="59198"/>
                </a:lnTo>
                <a:lnTo>
                  <a:pt x="1784841" y="27903"/>
                </a:lnTo>
                <a:lnTo>
                  <a:pt x="1745171" y="7374"/>
                </a:lnTo>
                <a:lnTo>
                  <a:pt x="1699513" y="0"/>
                </a:lnTo>
                <a:close/>
              </a:path>
            </a:pathLst>
          </a:custGeom>
          <a:solidFill>
            <a:srgbClr val="7BBD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09394" y="4187952"/>
            <a:ext cx="14096365" cy="190500"/>
          </a:xfrm>
          <a:custGeom>
            <a:avLst/>
            <a:gdLst/>
            <a:ahLst/>
            <a:cxnLst/>
            <a:rect l="l" t="t" r="r" b="b"/>
            <a:pathLst>
              <a:path w="14096365" h="190500">
                <a:moveTo>
                  <a:pt x="13905611" y="0"/>
                </a:moveTo>
                <a:lnTo>
                  <a:pt x="13905611" y="190500"/>
                </a:lnTo>
                <a:lnTo>
                  <a:pt x="14058011" y="114300"/>
                </a:lnTo>
                <a:lnTo>
                  <a:pt x="13924661" y="114300"/>
                </a:lnTo>
                <a:lnTo>
                  <a:pt x="13924661" y="76200"/>
                </a:lnTo>
                <a:lnTo>
                  <a:pt x="14058011" y="76200"/>
                </a:lnTo>
                <a:lnTo>
                  <a:pt x="13905611" y="0"/>
                </a:lnTo>
                <a:close/>
              </a:path>
              <a:path w="14096365" h="190500">
                <a:moveTo>
                  <a:pt x="13905611" y="76200"/>
                </a:moveTo>
                <a:lnTo>
                  <a:pt x="0" y="76200"/>
                </a:lnTo>
                <a:lnTo>
                  <a:pt x="0" y="114300"/>
                </a:lnTo>
                <a:lnTo>
                  <a:pt x="13905611" y="114300"/>
                </a:lnTo>
                <a:lnTo>
                  <a:pt x="13905611" y="76200"/>
                </a:lnTo>
                <a:close/>
              </a:path>
              <a:path w="14096365" h="190500">
                <a:moveTo>
                  <a:pt x="14058011" y="76200"/>
                </a:moveTo>
                <a:lnTo>
                  <a:pt x="13924661" y="76200"/>
                </a:lnTo>
                <a:lnTo>
                  <a:pt x="13924661" y="114300"/>
                </a:lnTo>
                <a:lnTo>
                  <a:pt x="14058011" y="114300"/>
                </a:lnTo>
                <a:lnTo>
                  <a:pt x="14096111" y="95250"/>
                </a:lnTo>
                <a:lnTo>
                  <a:pt x="14058011" y="76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4435709" y="3458336"/>
            <a:ext cx="139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285" dirty="0">
                <a:latin typeface="微軟正黑體"/>
                <a:cs typeface="微軟正黑體"/>
              </a:rPr>
              <a:t>跨域創新</a:t>
            </a:r>
            <a:endParaRPr sz="2400">
              <a:latin typeface="微軟正黑體"/>
              <a:cs typeface="微軟正黑體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99842" y="3458336"/>
            <a:ext cx="139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285" dirty="0">
                <a:latin typeface="微軟正黑體"/>
                <a:cs typeface="微軟正黑體"/>
              </a:rPr>
              <a:t>專業領域</a:t>
            </a:r>
            <a:endParaRPr sz="2400" dirty="0">
              <a:latin typeface="微軟正黑體"/>
              <a:cs typeface="微軟正黑體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53260" y="5189346"/>
            <a:ext cx="14884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290" dirty="0">
                <a:latin typeface="微軟正黑體"/>
                <a:cs typeface="微軟正黑體"/>
              </a:rPr>
              <a:t>系專業主修</a:t>
            </a:r>
            <a:endParaRPr sz="2000">
              <a:latin typeface="微軟正黑體"/>
              <a:cs typeface="微軟正黑體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354061" y="5175630"/>
            <a:ext cx="11963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285" dirty="0">
                <a:latin typeface="微軟正黑體"/>
                <a:cs typeface="微軟正黑體"/>
              </a:rPr>
              <a:t>學分學程</a:t>
            </a:r>
            <a:endParaRPr sz="2000">
              <a:latin typeface="微軟正黑體"/>
              <a:cs typeface="微軟正黑體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861295" y="5189346"/>
            <a:ext cx="6108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275" dirty="0">
                <a:latin typeface="微軟正黑體"/>
                <a:cs typeface="微軟正黑體"/>
              </a:rPr>
              <a:t>輔系</a:t>
            </a:r>
            <a:endParaRPr sz="2000">
              <a:latin typeface="微軟正黑體"/>
              <a:cs typeface="微軟正黑體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091543" y="5189346"/>
            <a:ext cx="9036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280" dirty="0">
                <a:latin typeface="微軟正黑體"/>
                <a:cs typeface="微軟正黑體"/>
              </a:rPr>
              <a:t>雙主修</a:t>
            </a:r>
            <a:endParaRPr sz="2000">
              <a:latin typeface="微軟正黑體"/>
              <a:cs typeface="微軟正黑體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535404" y="4978755"/>
            <a:ext cx="119634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92100">
              <a:lnSpc>
                <a:spcPct val="112500"/>
              </a:lnSpc>
              <a:spcBef>
                <a:spcPts val="100"/>
              </a:spcBef>
            </a:pPr>
            <a:r>
              <a:rPr sz="2000" b="1" spc="275" dirty="0">
                <a:latin typeface="微軟正黑體"/>
                <a:cs typeface="微軟正黑體"/>
              </a:rPr>
              <a:t>學士</a:t>
            </a:r>
            <a:r>
              <a:rPr sz="2000" b="1" spc="250" dirty="0">
                <a:latin typeface="微軟正黑體"/>
                <a:cs typeface="微軟正黑體"/>
              </a:rPr>
              <a:t> </a:t>
            </a:r>
            <a:r>
              <a:rPr sz="2000" b="1" spc="285" dirty="0">
                <a:latin typeface="微軟正黑體"/>
                <a:cs typeface="微軟正黑體"/>
              </a:rPr>
              <a:t>學位學程</a:t>
            </a:r>
            <a:endParaRPr sz="2000">
              <a:latin typeface="微軟正黑體"/>
              <a:cs typeface="微軟正黑體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66030" y="5141721"/>
            <a:ext cx="13982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285" dirty="0">
                <a:solidFill>
                  <a:srgbClr val="F5AC84"/>
                </a:solidFill>
                <a:latin typeface="微軟正黑體"/>
                <a:cs typeface="微軟正黑體"/>
              </a:rPr>
              <a:t>領域專長</a:t>
            </a:r>
            <a:endParaRPr sz="2400">
              <a:latin typeface="微軟正黑體"/>
              <a:cs typeface="微軟正黑體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791200" y="1949576"/>
            <a:ext cx="58547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295" dirty="0">
                <a:latin typeface="微軟正黑體"/>
                <a:cs typeface="微軟正黑體"/>
              </a:rPr>
              <a:t>在既有學系專業主修上，拓展學習邊界</a:t>
            </a:r>
            <a:endParaRPr sz="2400" dirty="0">
              <a:latin typeface="微軟正黑體"/>
              <a:cs typeface="微軟正黑體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418838" y="4572761"/>
            <a:ext cx="1693545" cy="1576070"/>
          </a:xfrm>
          <a:custGeom>
            <a:avLst/>
            <a:gdLst/>
            <a:ahLst/>
            <a:cxnLst/>
            <a:rect l="l" t="t" r="r" b="b"/>
            <a:pathLst>
              <a:path w="1693545" h="1576070">
                <a:moveTo>
                  <a:pt x="0" y="787908"/>
                </a:moveTo>
                <a:lnTo>
                  <a:pt x="1436" y="741617"/>
                </a:lnTo>
                <a:lnTo>
                  <a:pt x="5694" y="696030"/>
                </a:lnTo>
                <a:lnTo>
                  <a:pt x="12694" y="651220"/>
                </a:lnTo>
                <a:lnTo>
                  <a:pt x="22355" y="607262"/>
                </a:lnTo>
                <a:lnTo>
                  <a:pt x="34600" y="564230"/>
                </a:lnTo>
                <a:lnTo>
                  <a:pt x="49348" y="522197"/>
                </a:lnTo>
                <a:lnTo>
                  <a:pt x="66520" y="481238"/>
                </a:lnTo>
                <a:lnTo>
                  <a:pt x="86037" y="441426"/>
                </a:lnTo>
                <a:lnTo>
                  <a:pt x="107819" y="402836"/>
                </a:lnTo>
                <a:lnTo>
                  <a:pt x="131787" y="365540"/>
                </a:lnTo>
                <a:lnTo>
                  <a:pt x="157863" y="329614"/>
                </a:lnTo>
                <a:lnTo>
                  <a:pt x="185965" y="295131"/>
                </a:lnTo>
                <a:lnTo>
                  <a:pt x="216016" y="262165"/>
                </a:lnTo>
                <a:lnTo>
                  <a:pt x="247935" y="230790"/>
                </a:lnTo>
                <a:lnTo>
                  <a:pt x="281644" y="201080"/>
                </a:lnTo>
                <a:lnTo>
                  <a:pt x="317063" y="173109"/>
                </a:lnTo>
                <a:lnTo>
                  <a:pt x="354112" y="146951"/>
                </a:lnTo>
                <a:lnTo>
                  <a:pt x="392712" y="122679"/>
                </a:lnTo>
                <a:lnTo>
                  <a:pt x="432785" y="100368"/>
                </a:lnTo>
                <a:lnTo>
                  <a:pt x="474250" y="80092"/>
                </a:lnTo>
                <a:lnTo>
                  <a:pt x="517028" y="61924"/>
                </a:lnTo>
                <a:lnTo>
                  <a:pt x="561041" y="45939"/>
                </a:lnTo>
                <a:lnTo>
                  <a:pt x="606207" y="32210"/>
                </a:lnTo>
                <a:lnTo>
                  <a:pt x="652449" y="20811"/>
                </a:lnTo>
                <a:lnTo>
                  <a:pt x="699687" y="11817"/>
                </a:lnTo>
                <a:lnTo>
                  <a:pt x="747841" y="5301"/>
                </a:lnTo>
                <a:lnTo>
                  <a:pt x="796832" y="1337"/>
                </a:lnTo>
                <a:lnTo>
                  <a:pt x="846582" y="0"/>
                </a:lnTo>
                <a:lnTo>
                  <a:pt x="896331" y="1337"/>
                </a:lnTo>
                <a:lnTo>
                  <a:pt x="945322" y="5301"/>
                </a:lnTo>
                <a:lnTo>
                  <a:pt x="993476" y="11817"/>
                </a:lnTo>
                <a:lnTo>
                  <a:pt x="1040714" y="20811"/>
                </a:lnTo>
                <a:lnTo>
                  <a:pt x="1086956" y="32210"/>
                </a:lnTo>
                <a:lnTo>
                  <a:pt x="1132122" y="45939"/>
                </a:lnTo>
                <a:lnTo>
                  <a:pt x="1176135" y="61924"/>
                </a:lnTo>
                <a:lnTo>
                  <a:pt x="1218913" y="80092"/>
                </a:lnTo>
                <a:lnTo>
                  <a:pt x="1260378" y="100368"/>
                </a:lnTo>
                <a:lnTo>
                  <a:pt x="1300451" y="122679"/>
                </a:lnTo>
                <a:lnTo>
                  <a:pt x="1339051" y="146951"/>
                </a:lnTo>
                <a:lnTo>
                  <a:pt x="1376100" y="173109"/>
                </a:lnTo>
                <a:lnTo>
                  <a:pt x="1411519" y="201080"/>
                </a:lnTo>
                <a:lnTo>
                  <a:pt x="1445228" y="230790"/>
                </a:lnTo>
                <a:lnTo>
                  <a:pt x="1477147" y="262165"/>
                </a:lnTo>
                <a:lnTo>
                  <a:pt x="1507198" y="295131"/>
                </a:lnTo>
                <a:lnTo>
                  <a:pt x="1535300" y="329614"/>
                </a:lnTo>
                <a:lnTo>
                  <a:pt x="1561376" y="365540"/>
                </a:lnTo>
                <a:lnTo>
                  <a:pt x="1585344" y="402836"/>
                </a:lnTo>
                <a:lnTo>
                  <a:pt x="1607126" y="441426"/>
                </a:lnTo>
                <a:lnTo>
                  <a:pt x="1626643" y="481238"/>
                </a:lnTo>
                <a:lnTo>
                  <a:pt x="1643815" y="522197"/>
                </a:lnTo>
                <a:lnTo>
                  <a:pt x="1658563" y="564230"/>
                </a:lnTo>
                <a:lnTo>
                  <a:pt x="1670808" y="607262"/>
                </a:lnTo>
                <a:lnTo>
                  <a:pt x="1680469" y="651220"/>
                </a:lnTo>
                <a:lnTo>
                  <a:pt x="1687469" y="696030"/>
                </a:lnTo>
                <a:lnTo>
                  <a:pt x="1691727" y="741617"/>
                </a:lnTo>
                <a:lnTo>
                  <a:pt x="1693164" y="787908"/>
                </a:lnTo>
                <a:lnTo>
                  <a:pt x="1691727" y="834198"/>
                </a:lnTo>
                <a:lnTo>
                  <a:pt x="1687469" y="879785"/>
                </a:lnTo>
                <a:lnTo>
                  <a:pt x="1680469" y="924595"/>
                </a:lnTo>
                <a:lnTo>
                  <a:pt x="1670808" y="968553"/>
                </a:lnTo>
                <a:lnTo>
                  <a:pt x="1658563" y="1011585"/>
                </a:lnTo>
                <a:lnTo>
                  <a:pt x="1643815" y="1053618"/>
                </a:lnTo>
                <a:lnTo>
                  <a:pt x="1626643" y="1094577"/>
                </a:lnTo>
                <a:lnTo>
                  <a:pt x="1607126" y="1134389"/>
                </a:lnTo>
                <a:lnTo>
                  <a:pt x="1585344" y="1172979"/>
                </a:lnTo>
                <a:lnTo>
                  <a:pt x="1561376" y="1210275"/>
                </a:lnTo>
                <a:lnTo>
                  <a:pt x="1535300" y="1246201"/>
                </a:lnTo>
                <a:lnTo>
                  <a:pt x="1507198" y="1280684"/>
                </a:lnTo>
                <a:lnTo>
                  <a:pt x="1477147" y="1313650"/>
                </a:lnTo>
                <a:lnTo>
                  <a:pt x="1445228" y="1345025"/>
                </a:lnTo>
                <a:lnTo>
                  <a:pt x="1411519" y="1374735"/>
                </a:lnTo>
                <a:lnTo>
                  <a:pt x="1376100" y="1402706"/>
                </a:lnTo>
                <a:lnTo>
                  <a:pt x="1339051" y="1428864"/>
                </a:lnTo>
                <a:lnTo>
                  <a:pt x="1300451" y="1453136"/>
                </a:lnTo>
                <a:lnTo>
                  <a:pt x="1260378" y="1475447"/>
                </a:lnTo>
                <a:lnTo>
                  <a:pt x="1218913" y="1495723"/>
                </a:lnTo>
                <a:lnTo>
                  <a:pt x="1176135" y="1513891"/>
                </a:lnTo>
                <a:lnTo>
                  <a:pt x="1132122" y="1529876"/>
                </a:lnTo>
                <a:lnTo>
                  <a:pt x="1086956" y="1543605"/>
                </a:lnTo>
                <a:lnTo>
                  <a:pt x="1040714" y="1555004"/>
                </a:lnTo>
                <a:lnTo>
                  <a:pt x="993476" y="1563998"/>
                </a:lnTo>
                <a:lnTo>
                  <a:pt x="945322" y="1570514"/>
                </a:lnTo>
                <a:lnTo>
                  <a:pt x="896331" y="1574478"/>
                </a:lnTo>
                <a:lnTo>
                  <a:pt x="846582" y="1575815"/>
                </a:lnTo>
                <a:lnTo>
                  <a:pt x="796832" y="1574478"/>
                </a:lnTo>
                <a:lnTo>
                  <a:pt x="747841" y="1570514"/>
                </a:lnTo>
                <a:lnTo>
                  <a:pt x="699687" y="1563998"/>
                </a:lnTo>
                <a:lnTo>
                  <a:pt x="652449" y="1555004"/>
                </a:lnTo>
                <a:lnTo>
                  <a:pt x="606207" y="1543605"/>
                </a:lnTo>
                <a:lnTo>
                  <a:pt x="561041" y="1529876"/>
                </a:lnTo>
                <a:lnTo>
                  <a:pt x="517028" y="1513891"/>
                </a:lnTo>
                <a:lnTo>
                  <a:pt x="474250" y="1495723"/>
                </a:lnTo>
                <a:lnTo>
                  <a:pt x="432785" y="1475447"/>
                </a:lnTo>
                <a:lnTo>
                  <a:pt x="392712" y="1453136"/>
                </a:lnTo>
                <a:lnTo>
                  <a:pt x="354112" y="1428864"/>
                </a:lnTo>
                <a:lnTo>
                  <a:pt x="317063" y="1402706"/>
                </a:lnTo>
                <a:lnTo>
                  <a:pt x="281644" y="1374735"/>
                </a:lnTo>
                <a:lnTo>
                  <a:pt x="247935" y="1345025"/>
                </a:lnTo>
                <a:lnTo>
                  <a:pt x="216016" y="1313650"/>
                </a:lnTo>
                <a:lnTo>
                  <a:pt x="185965" y="1280684"/>
                </a:lnTo>
                <a:lnTo>
                  <a:pt x="157863" y="1246201"/>
                </a:lnTo>
                <a:lnTo>
                  <a:pt x="131787" y="1210275"/>
                </a:lnTo>
                <a:lnTo>
                  <a:pt x="107819" y="1172979"/>
                </a:lnTo>
                <a:lnTo>
                  <a:pt x="86037" y="1134389"/>
                </a:lnTo>
                <a:lnTo>
                  <a:pt x="66520" y="1094577"/>
                </a:lnTo>
                <a:lnTo>
                  <a:pt x="49348" y="1053618"/>
                </a:lnTo>
                <a:lnTo>
                  <a:pt x="34600" y="1011585"/>
                </a:lnTo>
                <a:lnTo>
                  <a:pt x="22355" y="968553"/>
                </a:lnTo>
                <a:lnTo>
                  <a:pt x="12694" y="924595"/>
                </a:lnTo>
                <a:lnTo>
                  <a:pt x="5694" y="879785"/>
                </a:lnTo>
                <a:lnTo>
                  <a:pt x="1436" y="834198"/>
                </a:lnTo>
                <a:lnTo>
                  <a:pt x="0" y="787908"/>
                </a:lnTo>
                <a:close/>
              </a:path>
            </a:pathLst>
          </a:custGeom>
          <a:ln w="25400">
            <a:solidFill>
              <a:srgbClr val="F5AC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188591" y="7174813"/>
            <a:ext cx="98742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FFFFFF"/>
                </a:solidFill>
                <a:latin typeface="微軟正黑體"/>
                <a:cs typeface="微軟正黑體"/>
              </a:rPr>
              <a:t>128</a:t>
            </a:r>
            <a:r>
              <a:rPr sz="2000" b="1" spc="-30" dirty="0">
                <a:solidFill>
                  <a:srgbClr val="FFFFFF"/>
                </a:solidFill>
                <a:latin typeface="微軟正黑體"/>
                <a:cs typeface="微軟正黑體"/>
              </a:rPr>
              <a:t>學分</a:t>
            </a:r>
            <a:endParaRPr sz="2000">
              <a:latin typeface="微軟正黑體"/>
              <a:cs typeface="微軟正黑體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037831" y="6914388"/>
            <a:ext cx="1845945" cy="867410"/>
          </a:xfrm>
          <a:custGeom>
            <a:avLst/>
            <a:gdLst/>
            <a:ahLst/>
            <a:cxnLst/>
            <a:rect l="l" t="t" r="r" b="b"/>
            <a:pathLst>
              <a:path w="1845945" h="867409">
                <a:moveTo>
                  <a:pt x="1701038" y="0"/>
                </a:moveTo>
                <a:lnTo>
                  <a:pt x="144525" y="0"/>
                </a:lnTo>
                <a:lnTo>
                  <a:pt x="98868" y="7374"/>
                </a:lnTo>
                <a:lnTo>
                  <a:pt x="59198" y="27903"/>
                </a:lnTo>
                <a:lnTo>
                  <a:pt x="27903" y="59198"/>
                </a:lnTo>
                <a:lnTo>
                  <a:pt x="7374" y="98868"/>
                </a:lnTo>
                <a:lnTo>
                  <a:pt x="0" y="144525"/>
                </a:lnTo>
                <a:lnTo>
                  <a:pt x="0" y="722629"/>
                </a:lnTo>
                <a:lnTo>
                  <a:pt x="7374" y="768287"/>
                </a:lnTo>
                <a:lnTo>
                  <a:pt x="27903" y="807957"/>
                </a:lnTo>
                <a:lnTo>
                  <a:pt x="59198" y="839252"/>
                </a:lnTo>
                <a:lnTo>
                  <a:pt x="98868" y="859781"/>
                </a:lnTo>
                <a:lnTo>
                  <a:pt x="144525" y="867155"/>
                </a:lnTo>
                <a:lnTo>
                  <a:pt x="1701038" y="867155"/>
                </a:lnTo>
                <a:lnTo>
                  <a:pt x="1746695" y="859781"/>
                </a:lnTo>
                <a:lnTo>
                  <a:pt x="1786365" y="839252"/>
                </a:lnTo>
                <a:lnTo>
                  <a:pt x="1817660" y="807957"/>
                </a:lnTo>
                <a:lnTo>
                  <a:pt x="1838189" y="768287"/>
                </a:lnTo>
                <a:lnTo>
                  <a:pt x="1845564" y="722629"/>
                </a:lnTo>
                <a:lnTo>
                  <a:pt x="1845564" y="144525"/>
                </a:lnTo>
                <a:lnTo>
                  <a:pt x="1838189" y="98868"/>
                </a:lnTo>
                <a:lnTo>
                  <a:pt x="1817660" y="59198"/>
                </a:lnTo>
                <a:lnTo>
                  <a:pt x="1786365" y="27903"/>
                </a:lnTo>
                <a:lnTo>
                  <a:pt x="1746695" y="7374"/>
                </a:lnTo>
                <a:lnTo>
                  <a:pt x="1701038" y="0"/>
                </a:lnTo>
                <a:close/>
              </a:path>
            </a:pathLst>
          </a:custGeom>
          <a:solidFill>
            <a:srgbClr val="7BBD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578343" y="7174813"/>
            <a:ext cx="836294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FFFFFF"/>
                </a:solidFill>
                <a:latin typeface="微軟正黑體"/>
                <a:cs typeface="微軟正黑體"/>
              </a:rPr>
              <a:t>20</a:t>
            </a:r>
            <a:r>
              <a:rPr sz="2000" b="1" spc="-30" dirty="0">
                <a:solidFill>
                  <a:srgbClr val="FFFFFF"/>
                </a:solidFill>
                <a:latin typeface="微軟正黑體"/>
                <a:cs typeface="微軟正黑體"/>
              </a:rPr>
              <a:t>學分</a:t>
            </a:r>
            <a:endParaRPr sz="2000">
              <a:latin typeface="微軟正黑體"/>
              <a:cs typeface="微軟正黑體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948684" y="6914388"/>
            <a:ext cx="2668905" cy="867410"/>
          </a:xfrm>
          <a:custGeom>
            <a:avLst/>
            <a:gdLst/>
            <a:ahLst/>
            <a:cxnLst/>
            <a:rect l="l" t="t" r="r" b="b"/>
            <a:pathLst>
              <a:path w="2668904" h="867409">
                <a:moveTo>
                  <a:pt x="2523998" y="0"/>
                </a:moveTo>
                <a:lnTo>
                  <a:pt x="144525" y="0"/>
                </a:lnTo>
                <a:lnTo>
                  <a:pt x="98868" y="7374"/>
                </a:lnTo>
                <a:lnTo>
                  <a:pt x="59198" y="27903"/>
                </a:lnTo>
                <a:lnTo>
                  <a:pt x="27903" y="59198"/>
                </a:lnTo>
                <a:lnTo>
                  <a:pt x="7374" y="98868"/>
                </a:lnTo>
                <a:lnTo>
                  <a:pt x="0" y="144525"/>
                </a:lnTo>
                <a:lnTo>
                  <a:pt x="0" y="722629"/>
                </a:lnTo>
                <a:lnTo>
                  <a:pt x="7374" y="768287"/>
                </a:lnTo>
                <a:lnTo>
                  <a:pt x="27903" y="807957"/>
                </a:lnTo>
                <a:lnTo>
                  <a:pt x="59198" y="839252"/>
                </a:lnTo>
                <a:lnTo>
                  <a:pt x="98868" y="859781"/>
                </a:lnTo>
                <a:lnTo>
                  <a:pt x="144525" y="867155"/>
                </a:lnTo>
                <a:lnTo>
                  <a:pt x="2523998" y="867155"/>
                </a:lnTo>
                <a:lnTo>
                  <a:pt x="2569655" y="859781"/>
                </a:lnTo>
                <a:lnTo>
                  <a:pt x="2609325" y="839252"/>
                </a:lnTo>
                <a:lnTo>
                  <a:pt x="2640620" y="807957"/>
                </a:lnTo>
                <a:lnTo>
                  <a:pt x="2661149" y="768287"/>
                </a:lnTo>
                <a:lnTo>
                  <a:pt x="2668523" y="722629"/>
                </a:lnTo>
                <a:lnTo>
                  <a:pt x="2668523" y="144525"/>
                </a:lnTo>
                <a:lnTo>
                  <a:pt x="2661149" y="98868"/>
                </a:lnTo>
                <a:lnTo>
                  <a:pt x="2640620" y="59198"/>
                </a:lnTo>
                <a:lnTo>
                  <a:pt x="2609325" y="27903"/>
                </a:lnTo>
                <a:lnTo>
                  <a:pt x="2569655" y="7374"/>
                </a:lnTo>
                <a:lnTo>
                  <a:pt x="2523998" y="0"/>
                </a:lnTo>
                <a:close/>
              </a:path>
            </a:pathLst>
          </a:custGeom>
          <a:solidFill>
            <a:srgbClr val="7BBD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518152" y="7118425"/>
            <a:ext cx="16363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FFFF"/>
                </a:solidFill>
                <a:latin typeface="微軟正黑體"/>
                <a:cs typeface="微軟正黑體"/>
              </a:rPr>
              <a:t>8~15</a:t>
            </a:r>
            <a:r>
              <a:rPr sz="2800" b="1" spc="-45" dirty="0">
                <a:solidFill>
                  <a:srgbClr val="FFFFFF"/>
                </a:solidFill>
                <a:latin typeface="微軟正黑體"/>
                <a:cs typeface="微軟正黑體"/>
              </a:rPr>
              <a:t>學分</a:t>
            </a:r>
            <a:endParaRPr sz="2800">
              <a:latin typeface="微軟正黑體"/>
              <a:cs typeface="微軟正黑體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160764" y="6896100"/>
            <a:ext cx="2219325" cy="885825"/>
          </a:xfrm>
          <a:custGeom>
            <a:avLst/>
            <a:gdLst/>
            <a:ahLst/>
            <a:cxnLst/>
            <a:rect l="l" t="t" r="r" b="b"/>
            <a:pathLst>
              <a:path w="2219325" h="885825">
                <a:moveTo>
                  <a:pt x="2071369" y="0"/>
                </a:moveTo>
                <a:lnTo>
                  <a:pt x="147574" y="0"/>
                </a:lnTo>
                <a:lnTo>
                  <a:pt x="100917" y="7520"/>
                </a:lnTo>
                <a:lnTo>
                  <a:pt x="60405" y="28464"/>
                </a:lnTo>
                <a:lnTo>
                  <a:pt x="28464" y="60405"/>
                </a:lnTo>
                <a:lnTo>
                  <a:pt x="7520" y="100917"/>
                </a:lnTo>
                <a:lnTo>
                  <a:pt x="0" y="147574"/>
                </a:lnTo>
                <a:lnTo>
                  <a:pt x="0" y="737869"/>
                </a:lnTo>
                <a:lnTo>
                  <a:pt x="7520" y="784526"/>
                </a:lnTo>
                <a:lnTo>
                  <a:pt x="28464" y="825038"/>
                </a:lnTo>
                <a:lnTo>
                  <a:pt x="60405" y="856979"/>
                </a:lnTo>
                <a:lnTo>
                  <a:pt x="100917" y="877923"/>
                </a:lnTo>
                <a:lnTo>
                  <a:pt x="147574" y="885444"/>
                </a:lnTo>
                <a:lnTo>
                  <a:pt x="2071369" y="885444"/>
                </a:lnTo>
                <a:lnTo>
                  <a:pt x="2118026" y="877923"/>
                </a:lnTo>
                <a:lnTo>
                  <a:pt x="2158538" y="856979"/>
                </a:lnTo>
                <a:lnTo>
                  <a:pt x="2190479" y="825038"/>
                </a:lnTo>
                <a:lnTo>
                  <a:pt x="2211423" y="784526"/>
                </a:lnTo>
                <a:lnTo>
                  <a:pt x="2218943" y="737869"/>
                </a:lnTo>
                <a:lnTo>
                  <a:pt x="2218943" y="147574"/>
                </a:lnTo>
                <a:lnTo>
                  <a:pt x="2211423" y="100917"/>
                </a:lnTo>
                <a:lnTo>
                  <a:pt x="2190479" y="60405"/>
                </a:lnTo>
                <a:lnTo>
                  <a:pt x="2158538" y="28464"/>
                </a:lnTo>
                <a:lnTo>
                  <a:pt x="2118026" y="7520"/>
                </a:lnTo>
                <a:lnTo>
                  <a:pt x="2071369" y="0"/>
                </a:lnTo>
                <a:close/>
              </a:path>
            </a:pathLst>
          </a:custGeom>
          <a:solidFill>
            <a:srgbClr val="7BBD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9638538" y="7174813"/>
            <a:ext cx="134556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FFFFFF"/>
                </a:solidFill>
                <a:latin typeface="微軟正黑體"/>
                <a:cs typeface="微軟正黑體"/>
              </a:rPr>
              <a:t>20</a:t>
            </a:r>
            <a:r>
              <a:rPr sz="2000" b="1" spc="-20" dirty="0">
                <a:solidFill>
                  <a:srgbClr val="FFFFFF"/>
                </a:solidFill>
                <a:latin typeface="微軟正黑體"/>
                <a:cs typeface="微軟正黑體"/>
              </a:rPr>
              <a:t>學分以上</a:t>
            </a:r>
            <a:endParaRPr sz="2000">
              <a:latin typeface="微軟正黑體"/>
              <a:cs typeface="微軟正黑體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1760707" y="6870192"/>
            <a:ext cx="1845945" cy="911860"/>
          </a:xfrm>
          <a:custGeom>
            <a:avLst/>
            <a:gdLst/>
            <a:ahLst/>
            <a:cxnLst/>
            <a:rect l="l" t="t" r="r" b="b"/>
            <a:pathLst>
              <a:path w="1845944" h="911859">
                <a:moveTo>
                  <a:pt x="1693672" y="0"/>
                </a:moveTo>
                <a:lnTo>
                  <a:pt x="151892" y="0"/>
                </a:lnTo>
                <a:lnTo>
                  <a:pt x="103859" y="7737"/>
                </a:lnTo>
                <a:lnTo>
                  <a:pt x="62160" y="29289"/>
                </a:lnTo>
                <a:lnTo>
                  <a:pt x="29289" y="62160"/>
                </a:lnTo>
                <a:lnTo>
                  <a:pt x="7737" y="103859"/>
                </a:lnTo>
                <a:lnTo>
                  <a:pt x="0" y="151891"/>
                </a:lnTo>
                <a:lnTo>
                  <a:pt x="0" y="759459"/>
                </a:lnTo>
                <a:lnTo>
                  <a:pt x="7737" y="807492"/>
                </a:lnTo>
                <a:lnTo>
                  <a:pt x="29289" y="849191"/>
                </a:lnTo>
                <a:lnTo>
                  <a:pt x="62160" y="882062"/>
                </a:lnTo>
                <a:lnTo>
                  <a:pt x="103859" y="903614"/>
                </a:lnTo>
                <a:lnTo>
                  <a:pt x="151892" y="911351"/>
                </a:lnTo>
                <a:lnTo>
                  <a:pt x="1693672" y="911351"/>
                </a:lnTo>
                <a:lnTo>
                  <a:pt x="1741704" y="903614"/>
                </a:lnTo>
                <a:lnTo>
                  <a:pt x="1783403" y="882062"/>
                </a:lnTo>
                <a:lnTo>
                  <a:pt x="1816274" y="849191"/>
                </a:lnTo>
                <a:lnTo>
                  <a:pt x="1837826" y="807492"/>
                </a:lnTo>
                <a:lnTo>
                  <a:pt x="1845563" y="759459"/>
                </a:lnTo>
                <a:lnTo>
                  <a:pt x="1845563" y="151891"/>
                </a:lnTo>
                <a:lnTo>
                  <a:pt x="1837826" y="103859"/>
                </a:lnTo>
                <a:lnTo>
                  <a:pt x="1816274" y="62160"/>
                </a:lnTo>
                <a:lnTo>
                  <a:pt x="1783403" y="29289"/>
                </a:lnTo>
                <a:lnTo>
                  <a:pt x="1741704" y="7737"/>
                </a:lnTo>
                <a:lnTo>
                  <a:pt x="1693672" y="0"/>
                </a:lnTo>
                <a:close/>
              </a:path>
            </a:pathLst>
          </a:custGeom>
          <a:solidFill>
            <a:srgbClr val="7BBD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2056744" y="7020890"/>
            <a:ext cx="129794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0" dirty="0">
                <a:solidFill>
                  <a:srgbClr val="FFFFFF"/>
                </a:solidFill>
                <a:latin typeface="微軟正黑體"/>
                <a:cs typeface="微軟正黑體"/>
              </a:rPr>
              <a:t>雙主修學系</a:t>
            </a:r>
            <a:endParaRPr sz="2000">
              <a:latin typeface="微軟正黑體"/>
              <a:cs typeface="微軟正黑體"/>
            </a:endParaRPr>
          </a:p>
          <a:p>
            <a:pPr marL="44450">
              <a:lnSpc>
                <a:spcPct val="100000"/>
              </a:lnSpc>
            </a:pPr>
            <a:r>
              <a:rPr sz="2000" b="1" spc="-15" dirty="0">
                <a:solidFill>
                  <a:srgbClr val="FFFFFF"/>
                </a:solidFill>
                <a:latin typeface="微軟正黑體"/>
                <a:cs typeface="微軟正黑體"/>
              </a:rPr>
              <a:t>必修+選修</a:t>
            </a:r>
            <a:endParaRPr sz="2000">
              <a:latin typeface="微軟正黑體"/>
              <a:cs typeface="微軟正黑體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4228063" y="6870192"/>
            <a:ext cx="1845945" cy="911860"/>
          </a:xfrm>
          <a:custGeom>
            <a:avLst/>
            <a:gdLst/>
            <a:ahLst/>
            <a:cxnLst/>
            <a:rect l="l" t="t" r="r" b="b"/>
            <a:pathLst>
              <a:path w="1845944" h="911859">
                <a:moveTo>
                  <a:pt x="1693672" y="0"/>
                </a:moveTo>
                <a:lnTo>
                  <a:pt x="151892" y="0"/>
                </a:lnTo>
                <a:lnTo>
                  <a:pt x="103859" y="7737"/>
                </a:lnTo>
                <a:lnTo>
                  <a:pt x="62160" y="29289"/>
                </a:lnTo>
                <a:lnTo>
                  <a:pt x="29289" y="62160"/>
                </a:lnTo>
                <a:lnTo>
                  <a:pt x="7737" y="103859"/>
                </a:lnTo>
                <a:lnTo>
                  <a:pt x="0" y="151891"/>
                </a:lnTo>
                <a:lnTo>
                  <a:pt x="0" y="759459"/>
                </a:lnTo>
                <a:lnTo>
                  <a:pt x="7737" y="807492"/>
                </a:lnTo>
                <a:lnTo>
                  <a:pt x="29289" y="849191"/>
                </a:lnTo>
                <a:lnTo>
                  <a:pt x="62160" y="882062"/>
                </a:lnTo>
                <a:lnTo>
                  <a:pt x="103859" y="903614"/>
                </a:lnTo>
                <a:lnTo>
                  <a:pt x="151892" y="911351"/>
                </a:lnTo>
                <a:lnTo>
                  <a:pt x="1693672" y="911351"/>
                </a:lnTo>
                <a:lnTo>
                  <a:pt x="1741704" y="903614"/>
                </a:lnTo>
                <a:lnTo>
                  <a:pt x="1783403" y="882062"/>
                </a:lnTo>
                <a:lnTo>
                  <a:pt x="1816274" y="849191"/>
                </a:lnTo>
                <a:lnTo>
                  <a:pt x="1837826" y="807492"/>
                </a:lnTo>
                <a:lnTo>
                  <a:pt x="1845564" y="759459"/>
                </a:lnTo>
                <a:lnTo>
                  <a:pt x="1845564" y="151891"/>
                </a:lnTo>
                <a:lnTo>
                  <a:pt x="1837826" y="103859"/>
                </a:lnTo>
                <a:lnTo>
                  <a:pt x="1816274" y="62160"/>
                </a:lnTo>
                <a:lnTo>
                  <a:pt x="1783403" y="29289"/>
                </a:lnTo>
                <a:lnTo>
                  <a:pt x="1741704" y="7737"/>
                </a:lnTo>
                <a:lnTo>
                  <a:pt x="1693672" y="0"/>
                </a:lnTo>
                <a:close/>
              </a:path>
            </a:pathLst>
          </a:custGeom>
          <a:solidFill>
            <a:srgbClr val="7BBD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4658212" y="7174813"/>
            <a:ext cx="98742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FFFFFF"/>
                </a:solidFill>
                <a:latin typeface="微軟正黑體"/>
                <a:cs typeface="微軟正黑體"/>
              </a:rPr>
              <a:t>128</a:t>
            </a:r>
            <a:r>
              <a:rPr sz="2000" b="1" spc="-30" dirty="0">
                <a:solidFill>
                  <a:srgbClr val="FFFFFF"/>
                </a:solidFill>
                <a:latin typeface="微軟正黑體"/>
                <a:cs typeface="微軟正黑體"/>
              </a:rPr>
              <a:t>學分</a:t>
            </a:r>
            <a:endParaRPr sz="2000">
              <a:latin typeface="微軟正黑體"/>
              <a:cs typeface="微軟正黑體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153917" y="8451342"/>
            <a:ext cx="4224655" cy="762000"/>
          </a:xfrm>
          <a:prstGeom prst="rect">
            <a:avLst/>
          </a:prstGeom>
          <a:ln w="38100">
            <a:solidFill>
              <a:srgbClr val="F5AC84"/>
            </a:solidFill>
          </a:ln>
        </p:spPr>
        <p:txBody>
          <a:bodyPr vert="horz" wrap="square" lIns="0" tIns="178435" rIns="0" bIns="0" rtlCol="0">
            <a:spAutoFit/>
          </a:bodyPr>
          <a:lstStyle/>
          <a:p>
            <a:pPr marL="34290" algn="ctr">
              <a:lnSpc>
                <a:spcPct val="100000"/>
              </a:lnSpc>
              <a:spcBef>
                <a:spcPts val="1405"/>
              </a:spcBef>
            </a:pPr>
            <a:r>
              <a:rPr sz="2800" b="1" spc="-45" dirty="0">
                <a:solidFill>
                  <a:srgbClr val="F5AC84"/>
                </a:solidFill>
                <a:latin typeface="微軟正黑體"/>
                <a:cs typeface="微軟正黑體"/>
              </a:rPr>
              <a:t>可列入畢業學分認定</a:t>
            </a:r>
            <a:endParaRPr sz="2800">
              <a:latin typeface="微軟正黑體"/>
              <a:cs typeface="微軟正黑體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223890" y="7782306"/>
            <a:ext cx="114300" cy="669290"/>
          </a:xfrm>
          <a:custGeom>
            <a:avLst/>
            <a:gdLst/>
            <a:ahLst/>
            <a:cxnLst/>
            <a:rect l="l" t="t" r="r" b="b"/>
            <a:pathLst>
              <a:path w="114300" h="669290">
                <a:moveTo>
                  <a:pt x="38097" y="113791"/>
                </a:moveTo>
                <a:lnTo>
                  <a:pt x="23241" y="667766"/>
                </a:lnTo>
                <a:lnTo>
                  <a:pt x="61341" y="668909"/>
                </a:lnTo>
                <a:lnTo>
                  <a:pt x="76170" y="115824"/>
                </a:lnTo>
                <a:lnTo>
                  <a:pt x="76197" y="114807"/>
                </a:lnTo>
                <a:lnTo>
                  <a:pt x="38097" y="113791"/>
                </a:lnTo>
                <a:close/>
              </a:path>
              <a:path w="114300" h="669290">
                <a:moveTo>
                  <a:pt x="104452" y="94742"/>
                </a:moveTo>
                <a:lnTo>
                  <a:pt x="38608" y="94742"/>
                </a:lnTo>
                <a:lnTo>
                  <a:pt x="76708" y="95758"/>
                </a:lnTo>
                <a:lnTo>
                  <a:pt x="76251" y="112776"/>
                </a:lnTo>
                <a:lnTo>
                  <a:pt x="76197" y="114807"/>
                </a:lnTo>
                <a:lnTo>
                  <a:pt x="114300" y="115824"/>
                </a:lnTo>
                <a:lnTo>
                  <a:pt x="104452" y="94742"/>
                </a:lnTo>
                <a:close/>
              </a:path>
              <a:path w="114300" h="669290">
                <a:moveTo>
                  <a:pt x="38608" y="94742"/>
                </a:moveTo>
                <a:lnTo>
                  <a:pt x="38124" y="112776"/>
                </a:lnTo>
                <a:lnTo>
                  <a:pt x="38097" y="113791"/>
                </a:lnTo>
                <a:lnTo>
                  <a:pt x="76197" y="114807"/>
                </a:lnTo>
                <a:lnTo>
                  <a:pt x="76708" y="95758"/>
                </a:lnTo>
                <a:lnTo>
                  <a:pt x="38608" y="94742"/>
                </a:lnTo>
                <a:close/>
              </a:path>
              <a:path w="114300" h="669290">
                <a:moveTo>
                  <a:pt x="60198" y="0"/>
                </a:moveTo>
                <a:lnTo>
                  <a:pt x="0" y="112776"/>
                </a:lnTo>
                <a:lnTo>
                  <a:pt x="38097" y="113791"/>
                </a:lnTo>
                <a:lnTo>
                  <a:pt x="38580" y="95758"/>
                </a:lnTo>
                <a:lnTo>
                  <a:pt x="38608" y="94742"/>
                </a:lnTo>
                <a:lnTo>
                  <a:pt x="104452" y="94742"/>
                </a:lnTo>
                <a:lnTo>
                  <a:pt x="60198" y="0"/>
                </a:lnTo>
                <a:close/>
              </a:path>
            </a:pathLst>
          </a:custGeom>
          <a:solidFill>
            <a:srgbClr val="F5A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" name="object 28"/>
          <p:cNvGrpSpPr/>
          <p:nvPr/>
        </p:nvGrpSpPr>
        <p:grpSpPr>
          <a:xfrm>
            <a:off x="15397089" y="9557524"/>
            <a:ext cx="2891155" cy="728345"/>
            <a:chOff x="15397089" y="9557524"/>
            <a:chExt cx="2891155" cy="728345"/>
          </a:xfrm>
        </p:grpSpPr>
        <p:sp>
          <p:nvSpPr>
            <p:cNvPr id="29" name="object 29"/>
            <p:cNvSpPr/>
            <p:nvPr/>
          </p:nvSpPr>
          <p:spPr>
            <a:xfrm>
              <a:off x="15397089" y="9557524"/>
              <a:ext cx="1533525" cy="728345"/>
            </a:xfrm>
            <a:custGeom>
              <a:avLst/>
              <a:gdLst/>
              <a:ahLst/>
              <a:cxnLst/>
              <a:rect l="l" t="t" r="r" b="b"/>
              <a:pathLst>
                <a:path w="1533525" h="728345">
                  <a:moveTo>
                    <a:pt x="766576" y="0"/>
                  </a:moveTo>
                  <a:lnTo>
                    <a:pt x="718098" y="1432"/>
                  </a:lnTo>
                  <a:lnTo>
                    <a:pt x="670421" y="5672"/>
                  </a:lnTo>
                  <a:lnTo>
                    <a:pt x="623635" y="12634"/>
                  </a:lnTo>
                  <a:lnTo>
                    <a:pt x="577830" y="22234"/>
                  </a:lnTo>
                  <a:lnTo>
                    <a:pt x="533095" y="34386"/>
                  </a:lnTo>
                  <a:lnTo>
                    <a:pt x="489520" y="49005"/>
                  </a:lnTo>
                  <a:lnTo>
                    <a:pt x="447196" y="66005"/>
                  </a:lnTo>
                  <a:lnTo>
                    <a:pt x="406211" y="85301"/>
                  </a:lnTo>
                  <a:lnTo>
                    <a:pt x="366656" y="106809"/>
                  </a:lnTo>
                  <a:lnTo>
                    <a:pt x="328621" y="130442"/>
                  </a:lnTo>
                  <a:lnTo>
                    <a:pt x="292195" y="156116"/>
                  </a:lnTo>
                  <a:lnTo>
                    <a:pt x="257468" y="183745"/>
                  </a:lnTo>
                  <a:lnTo>
                    <a:pt x="224530" y="213244"/>
                  </a:lnTo>
                  <a:lnTo>
                    <a:pt x="193471" y="244529"/>
                  </a:lnTo>
                  <a:lnTo>
                    <a:pt x="164381" y="277512"/>
                  </a:lnTo>
                  <a:lnTo>
                    <a:pt x="137348" y="312110"/>
                  </a:lnTo>
                  <a:lnTo>
                    <a:pt x="112465" y="348238"/>
                  </a:lnTo>
                  <a:lnTo>
                    <a:pt x="89819" y="385809"/>
                  </a:lnTo>
                  <a:lnTo>
                    <a:pt x="69501" y="424739"/>
                  </a:lnTo>
                  <a:lnTo>
                    <a:pt x="51600" y="464942"/>
                  </a:lnTo>
                  <a:lnTo>
                    <a:pt x="36208" y="506333"/>
                  </a:lnTo>
                  <a:lnTo>
                    <a:pt x="23412" y="548827"/>
                  </a:lnTo>
                  <a:lnTo>
                    <a:pt x="13304" y="592339"/>
                  </a:lnTo>
                  <a:lnTo>
                    <a:pt x="5972" y="636784"/>
                  </a:lnTo>
                  <a:lnTo>
                    <a:pt x="1508" y="682075"/>
                  </a:lnTo>
                  <a:lnTo>
                    <a:pt x="0" y="728129"/>
                  </a:lnTo>
                  <a:lnTo>
                    <a:pt x="1533097" y="728129"/>
                  </a:lnTo>
                  <a:lnTo>
                    <a:pt x="1531588" y="682084"/>
                  </a:lnTo>
                  <a:lnTo>
                    <a:pt x="1527124" y="636801"/>
                  </a:lnTo>
                  <a:lnTo>
                    <a:pt x="1519794" y="592362"/>
                  </a:lnTo>
                  <a:lnTo>
                    <a:pt x="1509686" y="548856"/>
                  </a:lnTo>
                  <a:lnTo>
                    <a:pt x="1496892" y="506365"/>
                  </a:lnTo>
                  <a:lnTo>
                    <a:pt x="1481501" y="464977"/>
                  </a:lnTo>
                  <a:lnTo>
                    <a:pt x="1463603" y="424775"/>
                  </a:lnTo>
                  <a:lnTo>
                    <a:pt x="1443287" y="385847"/>
                  </a:lnTo>
                  <a:lnTo>
                    <a:pt x="1420644" y="348276"/>
                  </a:lnTo>
                  <a:lnTo>
                    <a:pt x="1395762" y="312148"/>
                  </a:lnTo>
                  <a:lnTo>
                    <a:pt x="1368733" y="277548"/>
                  </a:lnTo>
                  <a:lnTo>
                    <a:pt x="1339645" y="244563"/>
                  </a:lnTo>
                  <a:lnTo>
                    <a:pt x="1308589" y="213276"/>
                  </a:lnTo>
                  <a:lnTo>
                    <a:pt x="1275654" y="183774"/>
                  </a:lnTo>
                  <a:lnTo>
                    <a:pt x="1240930" y="156142"/>
                  </a:lnTo>
                  <a:lnTo>
                    <a:pt x="1204507" y="130465"/>
                  </a:lnTo>
                  <a:lnTo>
                    <a:pt x="1166475" y="106829"/>
                  </a:lnTo>
                  <a:lnTo>
                    <a:pt x="1126922" y="85318"/>
                  </a:lnTo>
                  <a:lnTo>
                    <a:pt x="1085941" y="66018"/>
                  </a:lnTo>
                  <a:lnTo>
                    <a:pt x="1043619" y="49015"/>
                  </a:lnTo>
                  <a:lnTo>
                    <a:pt x="1000047" y="34394"/>
                  </a:lnTo>
                  <a:lnTo>
                    <a:pt x="955314" y="22239"/>
                  </a:lnTo>
                  <a:lnTo>
                    <a:pt x="909511" y="12637"/>
                  </a:lnTo>
                  <a:lnTo>
                    <a:pt x="862727" y="5673"/>
                  </a:lnTo>
                  <a:lnTo>
                    <a:pt x="815052" y="1432"/>
                  </a:lnTo>
                  <a:lnTo>
                    <a:pt x="766576" y="0"/>
                  </a:lnTo>
                  <a:close/>
                </a:path>
              </a:pathLst>
            </a:custGeom>
            <a:solidFill>
              <a:srgbClr val="F5A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6930186" y="9557524"/>
              <a:ext cx="767080" cy="728345"/>
            </a:xfrm>
            <a:custGeom>
              <a:avLst/>
              <a:gdLst/>
              <a:ahLst/>
              <a:cxnLst/>
              <a:rect l="l" t="t" r="r" b="b"/>
              <a:pathLst>
                <a:path w="767080" h="728345">
                  <a:moveTo>
                    <a:pt x="383258" y="0"/>
                  </a:moveTo>
                  <a:lnTo>
                    <a:pt x="317844" y="10543"/>
                  </a:lnTo>
                  <a:lnTo>
                    <a:pt x="256041" y="41008"/>
                  </a:lnTo>
                  <a:lnTo>
                    <a:pt x="198763" y="89648"/>
                  </a:lnTo>
                  <a:lnTo>
                    <a:pt x="172107" y="120238"/>
                  </a:lnTo>
                  <a:lnTo>
                    <a:pt x="146925" y="154715"/>
                  </a:lnTo>
                  <a:lnTo>
                    <a:pt x="123333" y="192863"/>
                  </a:lnTo>
                  <a:lnTo>
                    <a:pt x="101445" y="234462"/>
                  </a:lnTo>
                  <a:lnTo>
                    <a:pt x="81375" y="279294"/>
                  </a:lnTo>
                  <a:lnTo>
                    <a:pt x="63237" y="327141"/>
                  </a:lnTo>
                  <a:lnTo>
                    <a:pt x="47146" y="377783"/>
                  </a:lnTo>
                  <a:lnTo>
                    <a:pt x="33217" y="431004"/>
                  </a:lnTo>
                  <a:lnTo>
                    <a:pt x="21564" y="486584"/>
                  </a:lnTo>
                  <a:lnTo>
                    <a:pt x="12301" y="544305"/>
                  </a:lnTo>
                  <a:lnTo>
                    <a:pt x="5543" y="603948"/>
                  </a:lnTo>
                  <a:lnTo>
                    <a:pt x="1404" y="665296"/>
                  </a:lnTo>
                  <a:lnTo>
                    <a:pt x="0" y="728129"/>
                  </a:lnTo>
                  <a:lnTo>
                    <a:pt x="766519" y="728129"/>
                  </a:lnTo>
                  <a:lnTo>
                    <a:pt x="765112" y="665308"/>
                  </a:lnTo>
                  <a:lnTo>
                    <a:pt x="760968" y="603970"/>
                  </a:lnTo>
                  <a:lnTo>
                    <a:pt x="754203" y="544334"/>
                  </a:lnTo>
                  <a:lnTo>
                    <a:pt x="744930" y="486618"/>
                  </a:lnTo>
                  <a:lnTo>
                    <a:pt x="733266" y="431041"/>
                  </a:lnTo>
                  <a:lnTo>
                    <a:pt x="719326" y="377821"/>
                  </a:lnTo>
                  <a:lnTo>
                    <a:pt x="703223" y="327178"/>
                  </a:lnTo>
                  <a:lnTo>
                    <a:pt x="685074" y="279330"/>
                  </a:lnTo>
                  <a:lnTo>
                    <a:pt x="664993" y="234495"/>
                  </a:lnTo>
                  <a:lnTo>
                    <a:pt x="643096" y="192893"/>
                  </a:lnTo>
                  <a:lnTo>
                    <a:pt x="619497" y="154741"/>
                  </a:lnTo>
                  <a:lnTo>
                    <a:pt x="594312" y="120259"/>
                  </a:lnTo>
                  <a:lnTo>
                    <a:pt x="567656" y="89666"/>
                  </a:lnTo>
                  <a:lnTo>
                    <a:pt x="539643" y="63179"/>
                  </a:lnTo>
                  <a:lnTo>
                    <a:pt x="480007" y="23400"/>
                  </a:lnTo>
                  <a:lnTo>
                    <a:pt x="416327" y="2672"/>
                  </a:lnTo>
                  <a:lnTo>
                    <a:pt x="383258" y="0"/>
                  </a:lnTo>
                  <a:close/>
                </a:path>
              </a:pathLst>
            </a:custGeom>
            <a:solidFill>
              <a:srgbClr val="C4A7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7696701" y="9557524"/>
              <a:ext cx="575310" cy="728345"/>
            </a:xfrm>
            <a:custGeom>
              <a:avLst/>
              <a:gdLst/>
              <a:ahLst/>
              <a:cxnLst/>
              <a:rect l="l" t="t" r="r" b="b"/>
              <a:pathLst>
                <a:path w="575309" h="728345">
                  <a:moveTo>
                    <a:pt x="383260" y="728129"/>
                  </a:moveTo>
                  <a:lnTo>
                    <a:pt x="382384" y="658012"/>
                  </a:lnTo>
                  <a:lnTo>
                    <a:pt x="379806" y="589788"/>
                  </a:lnTo>
                  <a:lnTo>
                    <a:pt x="375602" y="523735"/>
                  </a:lnTo>
                  <a:lnTo>
                    <a:pt x="369874" y="460184"/>
                  </a:lnTo>
                  <a:lnTo>
                    <a:pt x="362673" y="399440"/>
                  </a:lnTo>
                  <a:lnTo>
                    <a:pt x="354101" y="341795"/>
                  </a:lnTo>
                  <a:lnTo>
                    <a:pt x="344220" y="287566"/>
                  </a:lnTo>
                  <a:lnTo>
                    <a:pt x="333133" y="237045"/>
                  </a:lnTo>
                  <a:lnTo>
                    <a:pt x="320903" y="190563"/>
                  </a:lnTo>
                  <a:lnTo>
                    <a:pt x="307606" y="148386"/>
                  </a:lnTo>
                  <a:lnTo>
                    <a:pt x="293331" y="110858"/>
                  </a:lnTo>
                  <a:lnTo>
                    <a:pt x="262178" y="50901"/>
                  </a:lnTo>
                  <a:lnTo>
                    <a:pt x="228053" y="13131"/>
                  </a:lnTo>
                  <a:lnTo>
                    <a:pt x="191630" y="0"/>
                  </a:lnTo>
                  <a:lnTo>
                    <a:pt x="173151" y="3340"/>
                  </a:lnTo>
                  <a:lnTo>
                    <a:pt x="137795" y="29083"/>
                  </a:lnTo>
                  <a:lnTo>
                    <a:pt x="105067" y="78244"/>
                  </a:lnTo>
                  <a:lnTo>
                    <a:pt x="75628" y="148361"/>
                  </a:lnTo>
                  <a:lnTo>
                    <a:pt x="62331" y="190525"/>
                  </a:lnTo>
                  <a:lnTo>
                    <a:pt x="50101" y="237020"/>
                  </a:lnTo>
                  <a:lnTo>
                    <a:pt x="39014" y="287528"/>
                  </a:lnTo>
                  <a:lnTo>
                    <a:pt x="29146" y="341757"/>
                  </a:lnTo>
                  <a:lnTo>
                    <a:pt x="20574" y="399402"/>
                  </a:lnTo>
                  <a:lnTo>
                    <a:pt x="13373" y="460159"/>
                  </a:lnTo>
                  <a:lnTo>
                    <a:pt x="7645" y="523709"/>
                  </a:lnTo>
                  <a:lnTo>
                    <a:pt x="3454" y="589762"/>
                  </a:lnTo>
                  <a:lnTo>
                    <a:pt x="876" y="657999"/>
                  </a:lnTo>
                  <a:lnTo>
                    <a:pt x="0" y="728129"/>
                  </a:lnTo>
                  <a:lnTo>
                    <a:pt x="383260" y="728129"/>
                  </a:lnTo>
                  <a:close/>
                </a:path>
                <a:path w="575309" h="728345">
                  <a:moveTo>
                    <a:pt x="575221" y="728129"/>
                  </a:moveTo>
                  <a:lnTo>
                    <a:pt x="574649" y="648804"/>
                  </a:lnTo>
                  <a:lnTo>
                    <a:pt x="572998" y="571944"/>
                  </a:lnTo>
                  <a:lnTo>
                    <a:pt x="570306" y="498005"/>
                  </a:lnTo>
                  <a:lnTo>
                    <a:pt x="566635" y="427418"/>
                  </a:lnTo>
                  <a:lnTo>
                    <a:pt x="562051" y="360654"/>
                  </a:lnTo>
                  <a:lnTo>
                    <a:pt x="556615" y="298132"/>
                  </a:lnTo>
                  <a:lnTo>
                    <a:pt x="550392" y="240296"/>
                  </a:lnTo>
                  <a:lnTo>
                    <a:pt x="543420" y="187604"/>
                  </a:lnTo>
                  <a:lnTo>
                    <a:pt x="535787" y="140500"/>
                  </a:lnTo>
                  <a:lnTo>
                    <a:pt x="527532" y="99428"/>
                  </a:lnTo>
                  <a:lnTo>
                    <a:pt x="509409" y="37134"/>
                  </a:lnTo>
                  <a:lnTo>
                    <a:pt x="489534" y="4279"/>
                  </a:lnTo>
                  <a:lnTo>
                    <a:pt x="479094" y="0"/>
                  </a:lnTo>
                  <a:lnTo>
                    <a:pt x="468655" y="4279"/>
                  </a:lnTo>
                  <a:lnTo>
                    <a:pt x="448805" y="37122"/>
                  </a:lnTo>
                  <a:lnTo>
                    <a:pt x="430733" y="99402"/>
                  </a:lnTo>
                  <a:lnTo>
                    <a:pt x="422516" y="140474"/>
                  </a:lnTo>
                  <a:lnTo>
                    <a:pt x="414909" y="187579"/>
                  </a:lnTo>
                  <a:lnTo>
                    <a:pt x="407974" y="240258"/>
                  </a:lnTo>
                  <a:lnTo>
                    <a:pt x="401777" y="298094"/>
                  </a:lnTo>
                  <a:lnTo>
                    <a:pt x="396379" y="360616"/>
                  </a:lnTo>
                  <a:lnTo>
                    <a:pt x="391833" y="427393"/>
                  </a:lnTo>
                  <a:lnTo>
                    <a:pt x="388188" y="497967"/>
                  </a:lnTo>
                  <a:lnTo>
                    <a:pt x="385521" y="571919"/>
                  </a:lnTo>
                  <a:lnTo>
                    <a:pt x="383870" y="648792"/>
                  </a:lnTo>
                  <a:lnTo>
                    <a:pt x="383311" y="728129"/>
                  </a:lnTo>
                  <a:lnTo>
                    <a:pt x="575221" y="728129"/>
                  </a:lnTo>
                  <a:close/>
                </a:path>
              </a:pathLst>
            </a:custGeom>
            <a:solidFill>
              <a:srgbClr val="5BA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8271595" y="10136522"/>
              <a:ext cx="16510" cy="149225"/>
            </a:xfrm>
            <a:custGeom>
              <a:avLst/>
              <a:gdLst/>
              <a:ahLst/>
              <a:cxnLst/>
              <a:rect l="l" t="t" r="r" b="b"/>
              <a:pathLst>
                <a:path w="16509" h="149225">
                  <a:moveTo>
                    <a:pt x="16404" y="0"/>
                  </a:moveTo>
                  <a:lnTo>
                    <a:pt x="13304" y="13341"/>
                  </a:lnTo>
                  <a:lnTo>
                    <a:pt x="5972" y="57786"/>
                  </a:lnTo>
                  <a:lnTo>
                    <a:pt x="1508" y="103077"/>
                  </a:lnTo>
                  <a:lnTo>
                    <a:pt x="0" y="149131"/>
                  </a:lnTo>
                  <a:lnTo>
                    <a:pt x="16404" y="149131"/>
                  </a:lnTo>
                  <a:lnTo>
                    <a:pt x="16404" y="0"/>
                  </a:lnTo>
                  <a:close/>
                </a:path>
              </a:pathLst>
            </a:custGeom>
            <a:solidFill>
              <a:srgbClr val="F5A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0" dirty="0"/>
              <a:t>2</a:t>
            </a:fld>
            <a:endParaRPr spc="-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486400" y="616862"/>
            <a:ext cx="62877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04" dirty="0"/>
              <a:t>探索領域專長模組— 組成與特色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9557522"/>
            <a:ext cx="2664460" cy="727075"/>
            <a:chOff x="0" y="9557522"/>
            <a:chExt cx="2664460" cy="727075"/>
          </a:xfrm>
        </p:grpSpPr>
        <p:sp>
          <p:nvSpPr>
            <p:cNvPr id="4" name="object 4"/>
            <p:cNvSpPr/>
            <p:nvPr/>
          </p:nvSpPr>
          <p:spPr>
            <a:xfrm>
              <a:off x="0" y="9560957"/>
              <a:ext cx="173355" cy="723265"/>
            </a:xfrm>
            <a:custGeom>
              <a:avLst/>
              <a:gdLst/>
              <a:ahLst/>
              <a:cxnLst/>
              <a:rect l="l" t="t" r="r" b="b"/>
              <a:pathLst>
                <a:path w="173355" h="723265">
                  <a:moveTo>
                    <a:pt x="0" y="0"/>
                  </a:moveTo>
                  <a:lnTo>
                    <a:pt x="0" y="723174"/>
                  </a:lnTo>
                  <a:lnTo>
                    <a:pt x="172966" y="723174"/>
                  </a:lnTo>
                  <a:lnTo>
                    <a:pt x="172089" y="653202"/>
                  </a:lnTo>
                  <a:lnTo>
                    <a:pt x="169513" y="585110"/>
                  </a:lnTo>
                  <a:lnTo>
                    <a:pt x="165316" y="519204"/>
                  </a:lnTo>
                  <a:lnTo>
                    <a:pt x="159580" y="455788"/>
                  </a:lnTo>
                  <a:lnTo>
                    <a:pt x="152384" y="395167"/>
                  </a:lnTo>
                  <a:lnTo>
                    <a:pt x="143809" y="337644"/>
                  </a:lnTo>
                  <a:lnTo>
                    <a:pt x="133934" y="283526"/>
                  </a:lnTo>
                  <a:lnTo>
                    <a:pt x="122839" y="233115"/>
                  </a:lnTo>
                  <a:lnTo>
                    <a:pt x="110606" y="186718"/>
                  </a:lnTo>
                  <a:lnTo>
                    <a:pt x="97313" y="144639"/>
                  </a:lnTo>
                  <a:lnTo>
                    <a:pt x="83041" y="107181"/>
                  </a:lnTo>
                  <a:lnTo>
                    <a:pt x="51881" y="47352"/>
                  </a:lnTo>
                  <a:lnTo>
                    <a:pt x="17766" y="96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A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3021" y="9557522"/>
              <a:ext cx="192405" cy="727075"/>
            </a:xfrm>
            <a:custGeom>
              <a:avLst/>
              <a:gdLst/>
              <a:ahLst/>
              <a:cxnLst/>
              <a:rect l="l" t="t" r="r" b="b"/>
              <a:pathLst>
                <a:path w="192404" h="727075">
                  <a:moveTo>
                    <a:pt x="95787" y="0"/>
                  </a:moveTo>
                  <a:lnTo>
                    <a:pt x="65494" y="37038"/>
                  </a:lnTo>
                  <a:lnTo>
                    <a:pt x="47422" y="99192"/>
                  </a:lnTo>
                  <a:lnTo>
                    <a:pt x="39197" y="140178"/>
                  </a:lnTo>
                  <a:lnTo>
                    <a:pt x="31591" y="187181"/>
                  </a:lnTo>
                  <a:lnTo>
                    <a:pt x="24662" y="239756"/>
                  </a:lnTo>
                  <a:lnTo>
                    <a:pt x="18468" y="297461"/>
                  </a:lnTo>
                  <a:lnTo>
                    <a:pt x="13068" y="359852"/>
                  </a:lnTo>
                  <a:lnTo>
                    <a:pt x="8518" y="426488"/>
                  </a:lnTo>
                  <a:lnTo>
                    <a:pt x="4879" y="496924"/>
                  </a:lnTo>
                  <a:lnTo>
                    <a:pt x="2207" y="570719"/>
                  </a:lnTo>
                  <a:lnTo>
                    <a:pt x="561" y="647428"/>
                  </a:lnTo>
                  <a:lnTo>
                    <a:pt x="0" y="726609"/>
                  </a:lnTo>
                  <a:lnTo>
                    <a:pt x="191905" y="726609"/>
                  </a:lnTo>
                  <a:lnTo>
                    <a:pt x="191339" y="647443"/>
                  </a:lnTo>
                  <a:lnTo>
                    <a:pt x="189679" y="570744"/>
                  </a:lnTo>
                  <a:lnTo>
                    <a:pt x="186986" y="496957"/>
                  </a:lnTo>
                  <a:lnTo>
                    <a:pt x="183320" y="426525"/>
                  </a:lnTo>
                  <a:lnTo>
                    <a:pt x="178739" y="359890"/>
                  </a:lnTo>
                  <a:lnTo>
                    <a:pt x="173304" y="297497"/>
                  </a:lnTo>
                  <a:lnTo>
                    <a:pt x="167074" y="239790"/>
                  </a:lnTo>
                  <a:lnTo>
                    <a:pt x="160109" y="187210"/>
                  </a:lnTo>
                  <a:lnTo>
                    <a:pt x="152469" y="140203"/>
                  </a:lnTo>
                  <a:lnTo>
                    <a:pt x="144213" y="99211"/>
                  </a:lnTo>
                  <a:lnTo>
                    <a:pt x="126093" y="37046"/>
                  </a:lnTo>
                  <a:lnTo>
                    <a:pt x="106226" y="4264"/>
                  </a:lnTo>
                  <a:lnTo>
                    <a:pt x="95787" y="0"/>
                  </a:lnTo>
                  <a:close/>
                </a:path>
              </a:pathLst>
            </a:custGeom>
            <a:solidFill>
              <a:srgbClr val="5BA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64595" y="9557522"/>
              <a:ext cx="1533525" cy="727075"/>
            </a:xfrm>
            <a:custGeom>
              <a:avLst/>
              <a:gdLst/>
              <a:ahLst/>
              <a:cxnLst/>
              <a:rect l="l" t="t" r="r" b="b"/>
              <a:pathLst>
                <a:path w="1533525" h="727075">
                  <a:moveTo>
                    <a:pt x="766574" y="0"/>
                  </a:moveTo>
                  <a:lnTo>
                    <a:pt x="718097" y="1429"/>
                  </a:lnTo>
                  <a:lnTo>
                    <a:pt x="670422" y="5660"/>
                  </a:lnTo>
                  <a:lnTo>
                    <a:pt x="623637" y="12608"/>
                  </a:lnTo>
                  <a:lnTo>
                    <a:pt x="577832" y="22188"/>
                  </a:lnTo>
                  <a:lnTo>
                    <a:pt x="533098" y="34314"/>
                  </a:lnTo>
                  <a:lnTo>
                    <a:pt x="489524" y="48902"/>
                  </a:lnTo>
                  <a:lnTo>
                    <a:pt x="447199" y="65867"/>
                  </a:lnTo>
                  <a:lnTo>
                    <a:pt x="406215" y="85123"/>
                  </a:lnTo>
                  <a:lnTo>
                    <a:pt x="366660" y="106586"/>
                  </a:lnTo>
                  <a:lnTo>
                    <a:pt x="328625" y="130170"/>
                  </a:lnTo>
                  <a:lnTo>
                    <a:pt x="292199" y="155790"/>
                  </a:lnTo>
                  <a:lnTo>
                    <a:pt x="257472" y="183362"/>
                  </a:lnTo>
                  <a:lnTo>
                    <a:pt x="224534" y="212799"/>
                  </a:lnTo>
                  <a:lnTo>
                    <a:pt x="193474" y="244018"/>
                  </a:lnTo>
                  <a:lnTo>
                    <a:pt x="164384" y="276933"/>
                  </a:lnTo>
                  <a:lnTo>
                    <a:pt x="137351" y="311459"/>
                  </a:lnTo>
                  <a:lnTo>
                    <a:pt x="112467" y="347511"/>
                  </a:lnTo>
                  <a:lnTo>
                    <a:pt x="89821" y="385004"/>
                  </a:lnTo>
                  <a:lnTo>
                    <a:pt x="69502" y="423852"/>
                  </a:lnTo>
                  <a:lnTo>
                    <a:pt x="51602" y="463971"/>
                  </a:lnTo>
                  <a:lnTo>
                    <a:pt x="36209" y="505276"/>
                  </a:lnTo>
                  <a:lnTo>
                    <a:pt x="23413" y="547682"/>
                  </a:lnTo>
                  <a:lnTo>
                    <a:pt x="13304" y="591103"/>
                  </a:lnTo>
                  <a:lnTo>
                    <a:pt x="5973" y="635454"/>
                  </a:lnTo>
                  <a:lnTo>
                    <a:pt x="1508" y="680651"/>
                  </a:lnTo>
                  <a:lnTo>
                    <a:pt x="0" y="726609"/>
                  </a:lnTo>
                  <a:lnTo>
                    <a:pt x="1533094" y="726609"/>
                  </a:lnTo>
                  <a:lnTo>
                    <a:pt x="1531586" y="680661"/>
                  </a:lnTo>
                  <a:lnTo>
                    <a:pt x="1527121" y="635471"/>
                  </a:lnTo>
                  <a:lnTo>
                    <a:pt x="1519791" y="591126"/>
                  </a:lnTo>
                  <a:lnTo>
                    <a:pt x="1509684" y="547710"/>
                  </a:lnTo>
                  <a:lnTo>
                    <a:pt x="1496890" y="505308"/>
                  </a:lnTo>
                  <a:lnTo>
                    <a:pt x="1481499" y="464006"/>
                  </a:lnTo>
                  <a:lnTo>
                    <a:pt x="1463600" y="423889"/>
                  </a:lnTo>
                  <a:lnTo>
                    <a:pt x="1443285" y="385041"/>
                  </a:lnTo>
                  <a:lnTo>
                    <a:pt x="1420641" y="347549"/>
                  </a:lnTo>
                  <a:lnTo>
                    <a:pt x="1395760" y="311496"/>
                  </a:lnTo>
                  <a:lnTo>
                    <a:pt x="1368731" y="276969"/>
                  </a:lnTo>
                  <a:lnTo>
                    <a:pt x="1339643" y="244052"/>
                  </a:lnTo>
                  <a:lnTo>
                    <a:pt x="1308587" y="212831"/>
                  </a:lnTo>
                  <a:lnTo>
                    <a:pt x="1275652" y="183391"/>
                  </a:lnTo>
                  <a:lnTo>
                    <a:pt x="1240928" y="155816"/>
                  </a:lnTo>
                  <a:lnTo>
                    <a:pt x="1204505" y="130193"/>
                  </a:lnTo>
                  <a:lnTo>
                    <a:pt x="1166473" y="106606"/>
                  </a:lnTo>
                  <a:lnTo>
                    <a:pt x="1126921" y="85140"/>
                  </a:lnTo>
                  <a:lnTo>
                    <a:pt x="1085939" y="65880"/>
                  </a:lnTo>
                  <a:lnTo>
                    <a:pt x="1043617" y="48913"/>
                  </a:lnTo>
                  <a:lnTo>
                    <a:pt x="1000045" y="34322"/>
                  </a:lnTo>
                  <a:lnTo>
                    <a:pt x="955313" y="22193"/>
                  </a:lnTo>
                  <a:lnTo>
                    <a:pt x="909509" y="12611"/>
                  </a:lnTo>
                  <a:lnTo>
                    <a:pt x="862725" y="5661"/>
                  </a:lnTo>
                  <a:lnTo>
                    <a:pt x="815050" y="1429"/>
                  </a:lnTo>
                  <a:lnTo>
                    <a:pt x="766574" y="0"/>
                  </a:lnTo>
                  <a:close/>
                </a:path>
              </a:pathLst>
            </a:custGeom>
            <a:solidFill>
              <a:srgbClr val="F5A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97690" y="9557522"/>
              <a:ext cx="767080" cy="727075"/>
            </a:xfrm>
            <a:custGeom>
              <a:avLst/>
              <a:gdLst/>
              <a:ahLst/>
              <a:cxnLst/>
              <a:rect l="l" t="t" r="r" b="b"/>
              <a:pathLst>
                <a:path w="767080" h="727075">
                  <a:moveTo>
                    <a:pt x="383259" y="0"/>
                  </a:moveTo>
                  <a:lnTo>
                    <a:pt x="317860" y="10521"/>
                  </a:lnTo>
                  <a:lnTo>
                    <a:pt x="256064" y="40923"/>
                  </a:lnTo>
                  <a:lnTo>
                    <a:pt x="198788" y="89461"/>
                  </a:lnTo>
                  <a:lnTo>
                    <a:pt x="172132" y="119987"/>
                  </a:lnTo>
                  <a:lnTo>
                    <a:pt x="146950" y="154392"/>
                  </a:lnTo>
                  <a:lnTo>
                    <a:pt x="123356" y="192460"/>
                  </a:lnTo>
                  <a:lnTo>
                    <a:pt x="101465" y="233972"/>
                  </a:lnTo>
                  <a:lnTo>
                    <a:pt x="81392" y="278711"/>
                  </a:lnTo>
                  <a:lnTo>
                    <a:pt x="63252" y="326458"/>
                  </a:lnTo>
                  <a:lnTo>
                    <a:pt x="47158" y="376995"/>
                  </a:lnTo>
                  <a:lnTo>
                    <a:pt x="33226" y="430104"/>
                  </a:lnTo>
                  <a:lnTo>
                    <a:pt x="21570" y="485568"/>
                  </a:lnTo>
                  <a:lnTo>
                    <a:pt x="12305" y="543169"/>
                  </a:lnTo>
                  <a:lnTo>
                    <a:pt x="5545" y="602688"/>
                  </a:lnTo>
                  <a:lnTo>
                    <a:pt x="1405" y="663907"/>
                  </a:lnTo>
                  <a:lnTo>
                    <a:pt x="0" y="726609"/>
                  </a:lnTo>
                  <a:lnTo>
                    <a:pt x="766574" y="726609"/>
                  </a:lnTo>
                  <a:lnTo>
                    <a:pt x="765167" y="663919"/>
                  </a:lnTo>
                  <a:lnTo>
                    <a:pt x="761022" y="602709"/>
                  </a:lnTo>
                  <a:lnTo>
                    <a:pt x="754255" y="543197"/>
                  </a:lnTo>
                  <a:lnTo>
                    <a:pt x="744980" y="485602"/>
                  </a:lnTo>
                  <a:lnTo>
                    <a:pt x="733313" y="430141"/>
                  </a:lnTo>
                  <a:lnTo>
                    <a:pt x="719368" y="377033"/>
                  </a:lnTo>
                  <a:lnTo>
                    <a:pt x="703262" y="326495"/>
                  </a:lnTo>
                  <a:lnTo>
                    <a:pt x="685109" y="278747"/>
                  </a:lnTo>
                  <a:lnTo>
                    <a:pt x="665024" y="234006"/>
                  </a:lnTo>
                  <a:lnTo>
                    <a:pt x="643122" y="192490"/>
                  </a:lnTo>
                  <a:lnTo>
                    <a:pt x="619519" y="154418"/>
                  </a:lnTo>
                  <a:lnTo>
                    <a:pt x="594330" y="120008"/>
                  </a:lnTo>
                  <a:lnTo>
                    <a:pt x="567670" y="89478"/>
                  </a:lnTo>
                  <a:lnTo>
                    <a:pt x="539653" y="63047"/>
                  </a:lnTo>
                  <a:lnTo>
                    <a:pt x="480012" y="23351"/>
                  </a:lnTo>
                  <a:lnTo>
                    <a:pt x="416329" y="2667"/>
                  </a:lnTo>
                  <a:lnTo>
                    <a:pt x="383259" y="0"/>
                  </a:lnTo>
                  <a:close/>
                </a:path>
              </a:pathLst>
            </a:custGeom>
            <a:solidFill>
              <a:srgbClr val="C4A7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15362074" y="9596895"/>
            <a:ext cx="1533525" cy="728345"/>
          </a:xfrm>
          <a:custGeom>
            <a:avLst/>
            <a:gdLst/>
            <a:ahLst/>
            <a:cxnLst/>
            <a:rect l="l" t="t" r="r" b="b"/>
            <a:pathLst>
              <a:path w="1533525" h="728345">
                <a:moveTo>
                  <a:pt x="766576" y="0"/>
                </a:moveTo>
                <a:lnTo>
                  <a:pt x="718098" y="1432"/>
                </a:lnTo>
                <a:lnTo>
                  <a:pt x="670421" y="5672"/>
                </a:lnTo>
                <a:lnTo>
                  <a:pt x="623635" y="12634"/>
                </a:lnTo>
                <a:lnTo>
                  <a:pt x="577830" y="22234"/>
                </a:lnTo>
                <a:lnTo>
                  <a:pt x="533095" y="34386"/>
                </a:lnTo>
                <a:lnTo>
                  <a:pt x="489520" y="49005"/>
                </a:lnTo>
                <a:lnTo>
                  <a:pt x="447196" y="66005"/>
                </a:lnTo>
                <a:lnTo>
                  <a:pt x="406211" y="85301"/>
                </a:lnTo>
                <a:lnTo>
                  <a:pt x="366656" y="106809"/>
                </a:lnTo>
                <a:lnTo>
                  <a:pt x="328621" y="130442"/>
                </a:lnTo>
                <a:lnTo>
                  <a:pt x="292195" y="156116"/>
                </a:lnTo>
                <a:lnTo>
                  <a:pt x="257468" y="183745"/>
                </a:lnTo>
                <a:lnTo>
                  <a:pt x="224530" y="213244"/>
                </a:lnTo>
                <a:lnTo>
                  <a:pt x="193471" y="244529"/>
                </a:lnTo>
                <a:lnTo>
                  <a:pt x="164381" y="277512"/>
                </a:lnTo>
                <a:lnTo>
                  <a:pt x="137348" y="312110"/>
                </a:lnTo>
                <a:lnTo>
                  <a:pt x="112465" y="348238"/>
                </a:lnTo>
                <a:lnTo>
                  <a:pt x="89819" y="385809"/>
                </a:lnTo>
                <a:lnTo>
                  <a:pt x="69501" y="424739"/>
                </a:lnTo>
                <a:lnTo>
                  <a:pt x="51600" y="464942"/>
                </a:lnTo>
                <a:lnTo>
                  <a:pt x="36208" y="506333"/>
                </a:lnTo>
                <a:lnTo>
                  <a:pt x="23412" y="548827"/>
                </a:lnTo>
                <a:lnTo>
                  <a:pt x="13304" y="592339"/>
                </a:lnTo>
                <a:lnTo>
                  <a:pt x="5972" y="636784"/>
                </a:lnTo>
                <a:lnTo>
                  <a:pt x="1508" y="682075"/>
                </a:lnTo>
                <a:lnTo>
                  <a:pt x="0" y="728129"/>
                </a:lnTo>
                <a:lnTo>
                  <a:pt x="1533097" y="728129"/>
                </a:lnTo>
                <a:lnTo>
                  <a:pt x="1531588" y="682084"/>
                </a:lnTo>
                <a:lnTo>
                  <a:pt x="1527124" y="636801"/>
                </a:lnTo>
                <a:lnTo>
                  <a:pt x="1519794" y="592362"/>
                </a:lnTo>
                <a:lnTo>
                  <a:pt x="1509686" y="548856"/>
                </a:lnTo>
                <a:lnTo>
                  <a:pt x="1496892" y="506365"/>
                </a:lnTo>
                <a:lnTo>
                  <a:pt x="1481501" y="464977"/>
                </a:lnTo>
                <a:lnTo>
                  <a:pt x="1463603" y="424775"/>
                </a:lnTo>
                <a:lnTo>
                  <a:pt x="1443287" y="385847"/>
                </a:lnTo>
                <a:lnTo>
                  <a:pt x="1420644" y="348276"/>
                </a:lnTo>
                <a:lnTo>
                  <a:pt x="1395762" y="312148"/>
                </a:lnTo>
                <a:lnTo>
                  <a:pt x="1368733" y="277548"/>
                </a:lnTo>
                <a:lnTo>
                  <a:pt x="1339645" y="244563"/>
                </a:lnTo>
                <a:lnTo>
                  <a:pt x="1308589" y="213276"/>
                </a:lnTo>
                <a:lnTo>
                  <a:pt x="1275654" y="183774"/>
                </a:lnTo>
                <a:lnTo>
                  <a:pt x="1240930" y="156142"/>
                </a:lnTo>
                <a:lnTo>
                  <a:pt x="1204507" y="130465"/>
                </a:lnTo>
                <a:lnTo>
                  <a:pt x="1166475" y="106829"/>
                </a:lnTo>
                <a:lnTo>
                  <a:pt x="1126922" y="85318"/>
                </a:lnTo>
                <a:lnTo>
                  <a:pt x="1085941" y="66018"/>
                </a:lnTo>
                <a:lnTo>
                  <a:pt x="1043619" y="49015"/>
                </a:lnTo>
                <a:lnTo>
                  <a:pt x="1000047" y="34394"/>
                </a:lnTo>
                <a:lnTo>
                  <a:pt x="955314" y="22239"/>
                </a:lnTo>
                <a:lnTo>
                  <a:pt x="909511" y="12637"/>
                </a:lnTo>
                <a:lnTo>
                  <a:pt x="862727" y="5673"/>
                </a:lnTo>
                <a:lnTo>
                  <a:pt x="815052" y="1432"/>
                </a:lnTo>
                <a:lnTo>
                  <a:pt x="766576" y="0"/>
                </a:lnTo>
                <a:close/>
              </a:path>
            </a:pathLst>
          </a:custGeom>
          <a:solidFill>
            <a:srgbClr val="F5A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895171" y="9596895"/>
            <a:ext cx="767080" cy="728345"/>
          </a:xfrm>
          <a:custGeom>
            <a:avLst/>
            <a:gdLst/>
            <a:ahLst/>
            <a:cxnLst/>
            <a:rect l="l" t="t" r="r" b="b"/>
            <a:pathLst>
              <a:path w="767080" h="728345">
                <a:moveTo>
                  <a:pt x="383258" y="0"/>
                </a:moveTo>
                <a:lnTo>
                  <a:pt x="317844" y="10543"/>
                </a:lnTo>
                <a:lnTo>
                  <a:pt x="256041" y="41008"/>
                </a:lnTo>
                <a:lnTo>
                  <a:pt x="198763" y="89648"/>
                </a:lnTo>
                <a:lnTo>
                  <a:pt x="172107" y="120238"/>
                </a:lnTo>
                <a:lnTo>
                  <a:pt x="146925" y="154715"/>
                </a:lnTo>
                <a:lnTo>
                  <a:pt x="123333" y="192863"/>
                </a:lnTo>
                <a:lnTo>
                  <a:pt x="101445" y="234462"/>
                </a:lnTo>
                <a:lnTo>
                  <a:pt x="81375" y="279294"/>
                </a:lnTo>
                <a:lnTo>
                  <a:pt x="63237" y="327141"/>
                </a:lnTo>
                <a:lnTo>
                  <a:pt x="47146" y="377783"/>
                </a:lnTo>
                <a:lnTo>
                  <a:pt x="33217" y="431004"/>
                </a:lnTo>
                <a:lnTo>
                  <a:pt x="21564" y="486584"/>
                </a:lnTo>
                <a:lnTo>
                  <a:pt x="12301" y="544305"/>
                </a:lnTo>
                <a:lnTo>
                  <a:pt x="5543" y="603948"/>
                </a:lnTo>
                <a:lnTo>
                  <a:pt x="1404" y="665296"/>
                </a:lnTo>
                <a:lnTo>
                  <a:pt x="0" y="728129"/>
                </a:lnTo>
                <a:lnTo>
                  <a:pt x="766519" y="728129"/>
                </a:lnTo>
                <a:lnTo>
                  <a:pt x="765112" y="665308"/>
                </a:lnTo>
                <a:lnTo>
                  <a:pt x="760968" y="603970"/>
                </a:lnTo>
                <a:lnTo>
                  <a:pt x="754203" y="544334"/>
                </a:lnTo>
                <a:lnTo>
                  <a:pt x="744930" y="486618"/>
                </a:lnTo>
                <a:lnTo>
                  <a:pt x="733266" y="431041"/>
                </a:lnTo>
                <a:lnTo>
                  <a:pt x="719326" y="377821"/>
                </a:lnTo>
                <a:lnTo>
                  <a:pt x="703223" y="327178"/>
                </a:lnTo>
                <a:lnTo>
                  <a:pt x="685074" y="279330"/>
                </a:lnTo>
                <a:lnTo>
                  <a:pt x="664993" y="234495"/>
                </a:lnTo>
                <a:lnTo>
                  <a:pt x="643096" y="192893"/>
                </a:lnTo>
                <a:lnTo>
                  <a:pt x="619497" y="154741"/>
                </a:lnTo>
                <a:lnTo>
                  <a:pt x="594312" y="120259"/>
                </a:lnTo>
                <a:lnTo>
                  <a:pt x="567656" y="89666"/>
                </a:lnTo>
                <a:lnTo>
                  <a:pt x="539643" y="63179"/>
                </a:lnTo>
                <a:lnTo>
                  <a:pt x="480007" y="23400"/>
                </a:lnTo>
                <a:lnTo>
                  <a:pt x="416327" y="2672"/>
                </a:lnTo>
                <a:lnTo>
                  <a:pt x="383258" y="0"/>
                </a:lnTo>
                <a:close/>
              </a:path>
            </a:pathLst>
          </a:custGeom>
          <a:solidFill>
            <a:srgbClr val="C4A7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661686" y="9596895"/>
            <a:ext cx="575310" cy="728345"/>
          </a:xfrm>
          <a:custGeom>
            <a:avLst/>
            <a:gdLst/>
            <a:ahLst/>
            <a:cxnLst/>
            <a:rect l="l" t="t" r="r" b="b"/>
            <a:pathLst>
              <a:path w="575309" h="728345">
                <a:moveTo>
                  <a:pt x="383260" y="728129"/>
                </a:moveTo>
                <a:lnTo>
                  <a:pt x="382384" y="658012"/>
                </a:lnTo>
                <a:lnTo>
                  <a:pt x="379806" y="589788"/>
                </a:lnTo>
                <a:lnTo>
                  <a:pt x="375602" y="523735"/>
                </a:lnTo>
                <a:lnTo>
                  <a:pt x="369874" y="460184"/>
                </a:lnTo>
                <a:lnTo>
                  <a:pt x="362673" y="399440"/>
                </a:lnTo>
                <a:lnTo>
                  <a:pt x="354101" y="341795"/>
                </a:lnTo>
                <a:lnTo>
                  <a:pt x="344220" y="287566"/>
                </a:lnTo>
                <a:lnTo>
                  <a:pt x="333133" y="237045"/>
                </a:lnTo>
                <a:lnTo>
                  <a:pt x="320903" y="190563"/>
                </a:lnTo>
                <a:lnTo>
                  <a:pt x="307606" y="148386"/>
                </a:lnTo>
                <a:lnTo>
                  <a:pt x="293331" y="110858"/>
                </a:lnTo>
                <a:lnTo>
                  <a:pt x="262178" y="50901"/>
                </a:lnTo>
                <a:lnTo>
                  <a:pt x="228053" y="13131"/>
                </a:lnTo>
                <a:lnTo>
                  <a:pt x="191630" y="0"/>
                </a:lnTo>
                <a:lnTo>
                  <a:pt x="173151" y="3340"/>
                </a:lnTo>
                <a:lnTo>
                  <a:pt x="137795" y="29083"/>
                </a:lnTo>
                <a:lnTo>
                  <a:pt x="105067" y="78244"/>
                </a:lnTo>
                <a:lnTo>
                  <a:pt x="75628" y="148361"/>
                </a:lnTo>
                <a:lnTo>
                  <a:pt x="62331" y="190525"/>
                </a:lnTo>
                <a:lnTo>
                  <a:pt x="50101" y="237020"/>
                </a:lnTo>
                <a:lnTo>
                  <a:pt x="39014" y="287528"/>
                </a:lnTo>
                <a:lnTo>
                  <a:pt x="29146" y="341757"/>
                </a:lnTo>
                <a:lnTo>
                  <a:pt x="20574" y="399402"/>
                </a:lnTo>
                <a:lnTo>
                  <a:pt x="13373" y="460159"/>
                </a:lnTo>
                <a:lnTo>
                  <a:pt x="7645" y="523709"/>
                </a:lnTo>
                <a:lnTo>
                  <a:pt x="3454" y="589762"/>
                </a:lnTo>
                <a:lnTo>
                  <a:pt x="876" y="657999"/>
                </a:lnTo>
                <a:lnTo>
                  <a:pt x="0" y="728129"/>
                </a:lnTo>
                <a:lnTo>
                  <a:pt x="383260" y="728129"/>
                </a:lnTo>
                <a:close/>
              </a:path>
              <a:path w="575309" h="728345">
                <a:moveTo>
                  <a:pt x="575221" y="728129"/>
                </a:moveTo>
                <a:lnTo>
                  <a:pt x="574649" y="648804"/>
                </a:lnTo>
                <a:lnTo>
                  <a:pt x="572998" y="571944"/>
                </a:lnTo>
                <a:lnTo>
                  <a:pt x="570306" y="498005"/>
                </a:lnTo>
                <a:lnTo>
                  <a:pt x="566635" y="427418"/>
                </a:lnTo>
                <a:lnTo>
                  <a:pt x="562051" y="360654"/>
                </a:lnTo>
                <a:lnTo>
                  <a:pt x="556615" y="298132"/>
                </a:lnTo>
                <a:lnTo>
                  <a:pt x="550392" y="240296"/>
                </a:lnTo>
                <a:lnTo>
                  <a:pt x="543420" y="187604"/>
                </a:lnTo>
                <a:lnTo>
                  <a:pt x="535787" y="140500"/>
                </a:lnTo>
                <a:lnTo>
                  <a:pt x="527532" y="99428"/>
                </a:lnTo>
                <a:lnTo>
                  <a:pt x="509409" y="37134"/>
                </a:lnTo>
                <a:lnTo>
                  <a:pt x="489534" y="4279"/>
                </a:lnTo>
                <a:lnTo>
                  <a:pt x="479094" y="0"/>
                </a:lnTo>
                <a:lnTo>
                  <a:pt x="468655" y="4279"/>
                </a:lnTo>
                <a:lnTo>
                  <a:pt x="448805" y="37122"/>
                </a:lnTo>
                <a:lnTo>
                  <a:pt x="430733" y="99402"/>
                </a:lnTo>
                <a:lnTo>
                  <a:pt x="422516" y="140474"/>
                </a:lnTo>
                <a:lnTo>
                  <a:pt x="414909" y="187579"/>
                </a:lnTo>
                <a:lnTo>
                  <a:pt x="407974" y="240258"/>
                </a:lnTo>
                <a:lnTo>
                  <a:pt x="401777" y="298094"/>
                </a:lnTo>
                <a:lnTo>
                  <a:pt x="396379" y="360616"/>
                </a:lnTo>
                <a:lnTo>
                  <a:pt x="391833" y="427393"/>
                </a:lnTo>
                <a:lnTo>
                  <a:pt x="388188" y="497967"/>
                </a:lnTo>
                <a:lnTo>
                  <a:pt x="385521" y="571919"/>
                </a:lnTo>
                <a:lnTo>
                  <a:pt x="383870" y="648792"/>
                </a:lnTo>
                <a:lnTo>
                  <a:pt x="383311" y="728129"/>
                </a:lnTo>
                <a:lnTo>
                  <a:pt x="575221" y="728129"/>
                </a:lnTo>
                <a:close/>
              </a:path>
            </a:pathLst>
          </a:custGeom>
          <a:solidFill>
            <a:srgbClr val="5BAD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236580" y="10175892"/>
            <a:ext cx="16510" cy="149225"/>
          </a:xfrm>
          <a:custGeom>
            <a:avLst/>
            <a:gdLst/>
            <a:ahLst/>
            <a:cxnLst/>
            <a:rect l="l" t="t" r="r" b="b"/>
            <a:pathLst>
              <a:path w="16509" h="149225">
                <a:moveTo>
                  <a:pt x="16404" y="0"/>
                </a:moveTo>
                <a:lnTo>
                  <a:pt x="13304" y="13341"/>
                </a:lnTo>
                <a:lnTo>
                  <a:pt x="5972" y="57786"/>
                </a:lnTo>
                <a:lnTo>
                  <a:pt x="1508" y="103077"/>
                </a:lnTo>
                <a:lnTo>
                  <a:pt x="0" y="149131"/>
                </a:lnTo>
                <a:lnTo>
                  <a:pt x="16404" y="149131"/>
                </a:lnTo>
                <a:lnTo>
                  <a:pt x="16404" y="0"/>
                </a:lnTo>
                <a:close/>
              </a:path>
            </a:pathLst>
          </a:custGeom>
          <a:solidFill>
            <a:srgbClr val="F5A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53482" y="3239056"/>
            <a:ext cx="3075145" cy="2201231"/>
          </a:xfrm>
          <a:custGeom>
            <a:avLst/>
            <a:gdLst/>
            <a:ahLst/>
            <a:cxnLst/>
            <a:rect l="l" t="t" r="r" b="b"/>
            <a:pathLst>
              <a:path w="4799330" h="1778634">
                <a:moveTo>
                  <a:pt x="0" y="159511"/>
                </a:moveTo>
                <a:lnTo>
                  <a:pt x="8127" y="109077"/>
                </a:lnTo>
                <a:lnTo>
                  <a:pt x="30764" y="65288"/>
                </a:lnTo>
                <a:lnTo>
                  <a:pt x="65288" y="30764"/>
                </a:lnTo>
                <a:lnTo>
                  <a:pt x="109077" y="8127"/>
                </a:lnTo>
                <a:lnTo>
                  <a:pt x="159511" y="0"/>
                </a:lnTo>
                <a:lnTo>
                  <a:pt x="4639563" y="0"/>
                </a:lnTo>
                <a:lnTo>
                  <a:pt x="4689998" y="8127"/>
                </a:lnTo>
                <a:lnTo>
                  <a:pt x="4733787" y="30764"/>
                </a:lnTo>
                <a:lnTo>
                  <a:pt x="4768311" y="65288"/>
                </a:lnTo>
                <a:lnTo>
                  <a:pt x="4790948" y="109077"/>
                </a:lnTo>
                <a:lnTo>
                  <a:pt x="4799075" y="159511"/>
                </a:lnTo>
                <a:lnTo>
                  <a:pt x="4799075" y="1618957"/>
                </a:lnTo>
                <a:lnTo>
                  <a:pt x="4790947" y="1669386"/>
                </a:lnTo>
                <a:lnTo>
                  <a:pt x="4768311" y="1713184"/>
                </a:lnTo>
                <a:lnTo>
                  <a:pt x="4733787" y="1747722"/>
                </a:lnTo>
                <a:lnTo>
                  <a:pt x="4689998" y="1770373"/>
                </a:lnTo>
                <a:lnTo>
                  <a:pt x="4639563" y="1778507"/>
                </a:lnTo>
                <a:lnTo>
                  <a:pt x="159511" y="1778507"/>
                </a:lnTo>
                <a:lnTo>
                  <a:pt x="109077" y="1770373"/>
                </a:lnTo>
                <a:lnTo>
                  <a:pt x="65288" y="1747722"/>
                </a:lnTo>
                <a:lnTo>
                  <a:pt x="30764" y="1713184"/>
                </a:lnTo>
                <a:lnTo>
                  <a:pt x="8127" y="1669386"/>
                </a:lnTo>
                <a:lnTo>
                  <a:pt x="0" y="1618957"/>
                </a:lnTo>
                <a:lnTo>
                  <a:pt x="0" y="159511"/>
                </a:lnTo>
                <a:close/>
              </a:path>
            </a:pathLst>
          </a:custGeom>
          <a:ln w="38100">
            <a:solidFill>
              <a:srgbClr val="F5AC8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13895570" y="5979131"/>
            <a:ext cx="3184039" cy="588645"/>
          </a:xfrm>
          <a:custGeom>
            <a:avLst/>
            <a:gdLst/>
            <a:ahLst/>
            <a:cxnLst/>
            <a:rect l="l" t="t" r="r" b="b"/>
            <a:pathLst>
              <a:path w="4711065" h="588644">
                <a:moveTo>
                  <a:pt x="4612640" y="0"/>
                </a:moveTo>
                <a:lnTo>
                  <a:pt x="98044" y="0"/>
                </a:lnTo>
                <a:lnTo>
                  <a:pt x="59900" y="7711"/>
                </a:lnTo>
                <a:lnTo>
                  <a:pt x="28733" y="28733"/>
                </a:lnTo>
                <a:lnTo>
                  <a:pt x="7711" y="59900"/>
                </a:lnTo>
                <a:lnTo>
                  <a:pt x="0" y="98044"/>
                </a:lnTo>
                <a:lnTo>
                  <a:pt x="0" y="490220"/>
                </a:lnTo>
                <a:lnTo>
                  <a:pt x="7711" y="528363"/>
                </a:lnTo>
                <a:lnTo>
                  <a:pt x="28733" y="559530"/>
                </a:lnTo>
                <a:lnTo>
                  <a:pt x="59900" y="580552"/>
                </a:lnTo>
                <a:lnTo>
                  <a:pt x="98044" y="588263"/>
                </a:lnTo>
                <a:lnTo>
                  <a:pt x="4612640" y="588263"/>
                </a:lnTo>
                <a:lnTo>
                  <a:pt x="4650783" y="580552"/>
                </a:lnTo>
                <a:lnTo>
                  <a:pt x="4681950" y="559530"/>
                </a:lnTo>
                <a:lnTo>
                  <a:pt x="4702972" y="528363"/>
                </a:lnTo>
                <a:lnTo>
                  <a:pt x="4710684" y="490220"/>
                </a:lnTo>
                <a:lnTo>
                  <a:pt x="4710684" y="98044"/>
                </a:lnTo>
                <a:lnTo>
                  <a:pt x="4702972" y="59900"/>
                </a:lnTo>
                <a:lnTo>
                  <a:pt x="4681950" y="28733"/>
                </a:lnTo>
                <a:lnTo>
                  <a:pt x="4650783" y="7711"/>
                </a:lnTo>
                <a:lnTo>
                  <a:pt x="4612640" y="0"/>
                </a:lnTo>
                <a:close/>
              </a:path>
            </a:pathLst>
          </a:custGeom>
          <a:solidFill>
            <a:srgbClr val="C4A7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895571" y="6668233"/>
            <a:ext cx="3190966" cy="2432488"/>
          </a:xfrm>
          <a:custGeom>
            <a:avLst/>
            <a:gdLst/>
            <a:ahLst/>
            <a:cxnLst/>
            <a:rect l="l" t="t" r="r" b="b"/>
            <a:pathLst>
              <a:path w="4711065" h="1911350">
                <a:moveTo>
                  <a:pt x="0" y="171450"/>
                </a:moveTo>
                <a:lnTo>
                  <a:pt x="6120" y="125853"/>
                </a:lnTo>
                <a:lnTo>
                  <a:pt x="23396" y="84892"/>
                </a:lnTo>
                <a:lnTo>
                  <a:pt x="50196" y="50196"/>
                </a:lnTo>
                <a:lnTo>
                  <a:pt x="84892" y="23396"/>
                </a:lnTo>
                <a:lnTo>
                  <a:pt x="125853" y="6120"/>
                </a:lnTo>
                <a:lnTo>
                  <a:pt x="171450" y="0"/>
                </a:lnTo>
                <a:lnTo>
                  <a:pt x="4539233" y="0"/>
                </a:lnTo>
                <a:lnTo>
                  <a:pt x="4584830" y="6120"/>
                </a:lnTo>
                <a:lnTo>
                  <a:pt x="4625791" y="23396"/>
                </a:lnTo>
                <a:lnTo>
                  <a:pt x="4660487" y="50196"/>
                </a:lnTo>
                <a:lnTo>
                  <a:pt x="4687287" y="84892"/>
                </a:lnTo>
                <a:lnTo>
                  <a:pt x="4704563" y="125853"/>
                </a:lnTo>
                <a:lnTo>
                  <a:pt x="4710683" y="171450"/>
                </a:lnTo>
                <a:lnTo>
                  <a:pt x="4710683" y="1739646"/>
                </a:lnTo>
                <a:lnTo>
                  <a:pt x="4704563" y="1785242"/>
                </a:lnTo>
                <a:lnTo>
                  <a:pt x="4687287" y="1826203"/>
                </a:lnTo>
                <a:lnTo>
                  <a:pt x="4660487" y="1860899"/>
                </a:lnTo>
                <a:lnTo>
                  <a:pt x="4625791" y="1887699"/>
                </a:lnTo>
                <a:lnTo>
                  <a:pt x="4584830" y="1904975"/>
                </a:lnTo>
                <a:lnTo>
                  <a:pt x="4539233" y="1911096"/>
                </a:lnTo>
                <a:lnTo>
                  <a:pt x="171450" y="1911096"/>
                </a:lnTo>
                <a:lnTo>
                  <a:pt x="125853" y="1904975"/>
                </a:lnTo>
                <a:lnTo>
                  <a:pt x="84892" y="1887699"/>
                </a:lnTo>
                <a:lnTo>
                  <a:pt x="50196" y="1860899"/>
                </a:lnTo>
                <a:lnTo>
                  <a:pt x="23396" y="1826203"/>
                </a:lnTo>
                <a:lnTo>
                  <a:pt x="6120" y="1785242"/>
                </a:lnTo>
                <a:lnTo>
                  <a:pt x="0" y="1739646"/>
                </a:lnTo>
                <a:lnTo>
                  <a:pt x="0" y="171450"/>
                </a:lnTo>
                <a:close/>
              </a:path>
            </a:pathLst>
          </a:custGeom>
          <a:ln w="38100">
            <a:solidFill>
              <a:srgbClr val="C4A7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4069856" y="6062980"/>
            <a:ext cx="307514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35" dirty="0">
                <a:solidFill>
                  <a:srgbClr val="FFFFFF"/>
                </a:solidFill>
                <a:latin typeface="微軟正黑體"/>
                <a:cs typeface="微軟正黑體"/>
              </a:rPr>
              <a:t>由</a:t>
            </a:r>
            <a:r>
              <a:rPr sz="2800" b="1" dirty="0">
                <a:solidFill>
                  <a:srgbClr val="FFFFFF"/>
                </a:solidFill>
                <a:latin typeface="微軟正黑體"/>
                <a:cs typeface="微軟正黑體"/>
              </a:rPr>
              <a:t>4~5</a:t>
            </a:r>
            <a:r>
              <a:rPr sz="2800" b="1" spc="-40" dirty="0">
                <a:solidFill>
                  <a:srgbClr val="FFFFFF"/>
                </a:solidFill>
                <a:latin typeface="微軟正黑體"/>
                <a:cs typeface="微軟正黑體"/>
              </a:rPr>
              <a:t>門課程組成</a:t>
            </a:r>
            <a:endParaRPr sz="2800" dirty="0">
              <a:latin typeface="微軟正黑體"/>
              <a:cs typeface="微軟正黑體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106260" y="6819900"/>
            <a:ext cx="2885407" cy="1983876"/>
          </a:xfrm>
          <a:prstGeom prst="rect">
            <a:avLst/>
          </a:prstGeom>
        </p:spPr>
        <p:txBody>
          <a:bodyPr vert="horz" wrap="square" lIns="0" tIns="151130" rIns="0" bIns="0" rtlCol="0">
            <a:spAutoFit/>
          </a:bodyPr>
          <a:lstStyle/>
          <a:p>
            <a:pPr marL="294005" indent="-281305">
              <a:lnSpc>
                <a:spcPct val="100000"/>
              </a:lnSpc>
              <a:spcBef>
                <a:spcPts val="1190"/>
              </a:spcBef>
              <a:buAutoNum type="arabicPeriod"/>
              <a:tabLst>
                <a:tab pos="294005" algn="l"/>
              </a:tabLst>
            </a:pPr>
            <a:r>
              <a:rPr sz="2000" spc="265" dirty="0">
                <a:latin typeface="微軟正黑體"/>
                <a:cs typeface="微軟正黑體"/>
              </a:rPr>
              <a:t>基礎＋理論＋實作＋總整課程</a:t>
            </a:r>
            <a:endParaRPr sz="2000" dirty="0">
              <a:latin typeface="微軟正黑體"/>
              <a:cs typeface="微軟正黑體"/>
            </a:endParaRPr>
          </a:p>
          <a:p>
            <a:pPr marL="294005" indent="-281305">
              <a:lnSpc>
                <a:spcPct val="100000"/>
              </a:lnSpc>
              <a:spcBef>
                <a:spcPts val="1090"/>
              </a:spcBef>
              <a:buAutoNum type="arabicPeriod"/>
              <a:tabLst>
                <a:tab pos="294005" algn="l"/>
              </a:tabLst>
            </a:pPr>
            <a:r>
              <a:rPr sz="2000" spc="290" dirty="0">
                <a:latin typeface="微軟正黑體"/>
                <a:cs typeface="微軟正黑體"/>
              </a:rPr>
              <a:t>明確的主軸</a:t>
            </a:r>
            <a:endParaRPr sz="2000" dirty="0">
              <a:latin typeface="微軟正黑體"/>
              <a:cs typeface="微軟正黑體"/>
            </a:endParaRPr>
          </a:p>
          <a:p>
            <a:pPr marL="294005" indent="-281305">
              <a:lnSpc>
                <a:spcPct val="100000"/>
              </a:lnSpc>
              <a:spcBef>
                <a:spcPts val="705"/>
              </a:spcBef>
              <a:buAutoNum type="arabicPeriod"/>
              <a:tabLst>
                <a:tab pos="294005" algn="l"/>
              </a:tabLst>
            </a:pPr>
            <a:r>
              <a:rPr sz="2000" spc="215" dirty="0">
                <a:latin typeface="微軟正黑體"/>
                <a:cs typeface="微軟正黑體"/>
              </a:rPr>
              <a:t>清單式課程→ 模組化課</a:t>
            </a:r>
            <a:r>
              <a:rPr sz="2000" spc="-50" dirty="0">
                <a:latin typeface="微軟正黑體"/>
                <a:cs typeface="微軟正黑體"/>
              </a:rPr>
              <a:t>程</a:t>
            </a:r>
            <a:endParaRPr sz="2000" dirty="0">
              <a:latin typeface="微軟正黑體"/>
              <a:cs typeface="微軟正黑體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0301209" y="5953969"/>
            <a:ext cx="3190966" cy="547370"/>
          </a:xfrm>
          <a:custGeom>
            <a:avLst/>
            <a:gdLst/>
            <a:ahLst/>
            <a:cxnLst/>
            <a:rect l="l" t="t" r="r" b="b"/>
            <a:pathLst>
              <a:path w="4798059" h="547370">
                <a:moveTo>
                  <a:pt x="4706365" y="0"/>
                </a:moveTo>
                <a:lnTo>
                  <a:pt x="91185" y="0"/>
                </a:lnTo>
                <a:lnTo>
                  <a:pt x="55667" y="7157"/>
                </a:lnTo>
                <a:lnTo>
                  <a:pt x="26685" y="26685"/>
                </a:lnTo>
                <a:lnTo>
                  <a:pt x="7157" y="55667"/>
                </a:lnTo>
                <a:lnTo>
                  <a:pt x="0" y="91186"/>
                </a:lnTo>
                <a:lnTo>
                  <a:pt x="0" y="455930"/>
                </a:lnTo>
                <a:lnTo>
                  <a:pt x="7157" y="491448"/>
                </a:lnTo>
                <a:lnTo>
                  <a:pt x="26685" y="520430"/>
                </a:lnTo>
                <a:lnTo>
                  <a:pt x="55667" y="539958"/>
                </a:lnTo>
                <a:lnTo>
                  <a:pt x="91185" y="547116"/>
                </a:lnTo>
                <a:lnTo>
                  <a:pt x="4706365" y="547116"/>
                </a:lnTo>
                <a:lnTo>
                  <a:pt x="4741884" y="539958"/>
                </a:lnTo>
                <a:lnTo>
                  <a:pt x="4770866" y="520430"/>
                </a:lnTo>
                <a:lnTo>
                  <a:pt x="4790394" y="491448"/>
                </a:lnTo>
                <a:lnTo>
                  <a:pt x="4797552" y="455930"/>
                </a:lnTo>
                <a:lnTo>
                  <a:pt x="4797552" y="91186"/>
                </a:lnTo>
                <a:lnTo>
                  <a:pt x="4790394" y="55667"/>
                </a:lnTo>
                <a:lnTo>
                  <a:pt x="4770866" y="26685"/>
                </a:lnTo>
                <a:lnTo>
                  <a:pt x="4741884" y="7157"/>
                </a:lnTo>
                <a:lnTo>
                  <a:pt x="4706365" y="0"/>
                </a:lnTo>
                <a:close/>
              </a:path>
            </a:pathLst>
          </a:custGeom>
          <a:solidFill>
            <a:srgbClr val="5BAD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301209" y="6644119"/>
            <a:ext cx="3190966" cy="2456601"/>
          </a:xfrm>
          <a:custGeom>
            <a:avLst/>
            <a:gdLst/>
            <a:ahLst/>
            <a:cxnLst/>
            <a:rect l="l" t="t" r="r" b="b"/>
            <a:pathLst>
              <a:path w="4798059" h="1778634">
                <a:moveTo>
                  <a:pt x="0" y="159512"/>
                </a:moveTo>
                <a:lnTo>
                  <a:pt x="8127" y="109077"/>
                </a:lnTo>
                <a:lnTo>
                  <a:pt x="30764" y="65288"/>
                </a:lnTo>
                <a:lnTo>
                  <a:pt x="65288" y="30764"/>
                </a:lnTo>
                <a:lnTo>
                  <a:pt x="109077" y="8128"/>
                </a:lnTo>
                <a:lnTo>
                  <a:pt x="159512" y="0"/>
                </a:lnTo>
                <a:lnTo>
                  <a:pt x="4638040" y="0"/>
                </a:lnTo>
                <a:lnTo>
                  <a:pt x="4688474" y="8127"/>
                </a:lnTo>
                <a:lnTo>
                  <a:pt x="4732263" y="30764"/>
                </a:lnTo>
                <a:lnTo>
                  <a:pt x="4766787" y="65288"/>
                </a:lnTo>
                <a:lnTo>
                  <a:pt x="4789424" y="109077"/>
                </a:lnTo>
                <a:lnTo>
                  <a:pt x="4797552" y="159512"/>
                </a:lnTo>
                <a:lnTo>
                  <a:pt x="4797552" y="1618996"/>
                </a:lnTo>
                <a:lnTo>
                  <a:pt x="4789423" y="1669430"/>
                </a:lnTo>
                <a:lnTo>
                  <a:pt x="4766787" y="1713219"/>
                </a:lnTo>
                <a:lnTo>
                  <a:pt x="4732263" y="1747743"/>
                </a:lnTo>
                <a:lnTo>
                  <a:pt x="4688474" y="1770380"/>
                </a:lnTo>
                <a:lnTo>
                  <a:pt x="4638040" y="1778508"/>
                </a:lnTo>
                <a:lnTo>
                  <a:pt x="159512" y="1778508"/>
                </a:lnTo>
                <a:lnTo>
                  <a:pt x="109077" y="1770380"/>
                </a:lnTo>
                <a:lnTo>
                  <a:pt x="65288" y="1747743"/>
                </a:lnTo>
                <a:lnTo>
                  <a:pt x="30764" y="1713219"/>
                </a:lnTo>
                <a:lnTo>
                  <a:pt x="8127" y="1669430"/>
                </a:lnTo>
                <a:lnTo>
                  <a:pt x="0" y="1618996"/>
                </a:lnTo>
                <a:lnTo>
                  <a:pt x="0" y="159512"/>
                </a:lnTo>
                <a:close/>
              </a:path>
            </a:pathLst>
          </a:custGeom>
          <a:ln w="38100">
            <a:solidFill>
              <a:srgbClr val="5BAD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1522878" y="5981700"/>
            <a:ext cx="7366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45" dirty="0">
                <a:solidFill>
                  <a:srgbClr val="FFFFFF"/>
                </a:solidFill>
                <a:latin typeface="微軟正黑體"/>
                <a:cs typeface="微軟正黑體"/>
              </a:rPr>
              <a:t>要件</a:t>
            </a:r>
            <a:endParaRPr sz="2800" dirty="0">
              <a:latin typeface="微軟正黑體"/>
              <a:cs typeface="微軟正黑體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396078" y="6906018"/>
            <a:ext cx="2980276" cy="1666482"/>
          </a:xfrm>
          <a:prstGeom prst="rect">
            <a:avLst/>
          </a:prstGeom>
        </p:spPr>
        <p:txBody>
          <a:bodyPr vert="horz" wrap="square" lIns="0" tIns="151765" rIns="0" bIns="0" rtlCol="0">
            <a:spAutoFit/>
          </a:bodyPr>
          <a:lstStyle/>
          <a:p>
            <a:pPr marL="294005" indent="-281305">
              <a:lnSpc>
                <a:spcPct val="100000"/>
              </a:lnSpc>
              <a:spcBef>
                <a:spcPts val="1195"/>
              </a:spcBef>
              <a:buAutoNum type="arabicPeriod"/>
              <a:tabLst>
                <a:tab pos="294005" algn="l"/>
              </a:tabLst>
            </a:pPr>
            <a:r>
              <a:rPr sz="2000" spc="295" dirty="0">
                <a:latin typeface="微軟正黑體"/>
                <a:cs typeface="微軟正黑體"/>
              </a:rPr>
              <a:t>課程之間有脈絡關聯性</a:t>
            </a:r>
            <a:endParaRPr sz="2000" dirty="0">
              <a:latin typeface="微軟正黑體"/>
              <a:cs typeface="微軟正黑體"/>
            </a:endParaRPr>
          </a:p>
          <a:p>
            <a:pPr marL="294005" indent="-281305">
              <a:lnSpc>
                <a:spcPct val="100000"/>
              </a:lnSpc>
              <a:spcBef>
                <a:spcPts val="1095"/>
              </a:spcBef>
              <a:buAutoNum type="arabicPeriod"/>
              <a:tabLst>
                <a:tab pos="294005" algn="l"/>
              </a:tabLst>
            </a:pPr>
            <a:r>
              <a:rPr sz="2000" spc="290" dirty="0">
                <a:latin typeface="微軟正黑體"/>
                <a:cs typeface="微軟正黑體"/>
              </a:rPr>
              <a:t>具有應用層面的能力</a:t>
            </a:r>
            <a:endParaRPr sz="2000" dirty="0">
              <a:latin typeface="微軟正黑體"/>
              <a:cs typeface="微軟正黑體"/>
            </a:endParaRPr>
          </a:p>
          <a:p>
            <a:pPr marL="294005" indent="-281305">
              <a:lnSpc>
                <a:spcPct val="100000"/>
              </a:lnSpc>
              <a:spcBef>
                <a:spcPts val="1100"/>
              </a:spcBef>
              <a:buAutoNum type="arabicPeriod"/>
              <a:tabLst>
                <a:tab pos="294005" algn="l"/>
              </a:tabLst>
            </a:pPr>
            <a:r>
              <a:rPr sz="2000" spc="290" dirty="0">
                <a:latin typeface="微軟正黑體"/>
                <a:cs typeface="微軟正黑體"/>
              </a:rPr>
              <a:t>第二專長的概念目標</a:t>
            </a:r>
            <a:endParaRPr sz="2000" dirty="0">
              <a:latin typeface="微軟正黑體"/>
              <a:cs typeface="微軟正黑體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122458" y="4344791"/>
            <a:ext cx="3371850" cy="3263900"/>
            <a:chOff x="4503165" y="4116070"/>
            <a:chExt cx="3371850" cy="3263900"/>
          </a:xfrm>
        </p:grpSpPr>
        <p:sp>
          <p:nvSpPr>
            <p:cNvPr id="23" name="object 23"/>
            <p:cNvSpPr/>
            <p:nvPr/>
          </p:nvSpPr>
          <p:spPr>
            <a:xfrm>
              <a:off x="4509515" y="4122420"/>
              <a:ext cx="3359150" cy="3251200"/>
            </a:xfrm>
            <a:custGeom>
              <a:avLst/>
              <a:gdLst/>
              <a:ahLst/>
              <a:cxnLst/>
              <a:rect l="l" t="t" r="r" b="b"/>
              <a:pathLst>
                <a:path w="3359150" h="3251200">
                  <a:moveTo>
                    <a:pt x="1679448" y="0"/>
                  </a:moveTo>
                  <a:lnTo>
                    <a:pt x="1630798" y="668"/>
                  </a:lnTo>
                  <a:lnTo>
                    <a:pt x="1582491" y="2663"/>
                  </a:lnTo>
                  <a:lnTo>
                    <a:pt x="1534546" y="5966"/>
                  </a:lnTo>
                  <a:lnTo>
                    <a:pt x="1486981" y="10558"/>
                  </a:lnTo>
                  <a:lnTo>
                    <a:pt x="1439814" y="16421"/>
                  </a:lnTo>
                  <a:lnTo>
                    <a:pt x="1393065" y="23539"/>
                  </a:lnTo>
                  <a:lnTo>
                    <a:pt x="1346753" y="31891"/>
                  </a:lnTo>
                  <a:lnTo>
                    <a:pt x="1300895" y="41462"/>
                  </a:lnTo>
                  <a:lnTo>
                    <a:pt x="1255511" y="52231"/>
                  </a:lnTo>
                  <a:lnTo>
                    <a:pt x="1210619" y="64181"/>
                  </a:lnTo>
                  <a:lnTo>
                    <a:pt x="1166237" y="77295"/>
                  </a:lnTo>
                  <a:lnTo>
                    <a:pt x="1122386" y="91554"/>
                  </a:lnTo>
                  <a:lnTo>
                    <a:pt x="1079082" y="106940"/>
                  </a:lnTo>
                  <a:lnTo>
                    <a:pt x="1036346" y="123435"/>
                  </a:lnTo>
                  <a:lnTo>
                    <a:pt x="994195" y="141021"/>
                  </a:lnTo>
                  <a:lnTo>
                    <a:pt x="952649" y="159679"/>
                  </a:lnTo>
                  <a:lnTo>
                    <a:pt x="911725" y="179392"/>
                  </a:lnTo>
                  <a:lnTo>
                    <a:pt x="871443" y="200142"/>
                  </a:lnTo>
                  <a:lnTo>
                    <a:pt x="831821" y="221911"/>
                  </a:lnTo>
                  <a:lnTo>
                    <a:pt x="792879" y="244680"/>
                  </a:lnTo>
                  <a:lnTo>
                    <a:pt x="754633" y="268431"/>
                  </a:lnTo>
                  <a:lnTo>
                    <a:pt x="717105" y="293147"/>
                  </a:lnTo>
                  <a:lnTo>
                    <a:pt x="680311" y="318809"/>
                  </a:lnTo>
                  <a:lnTo>
                    <a:pt x="644271" y="345400"/>
                  </a:lnTo>
                  <a:lnTo>
                    <a:pt x="609003" y="372900"/>
                  </a:lnTo>
                  <a:lnTo>
                    <a:pt x="574526" y="401293"/>
                  </a:lnTo>
                  <a:lnTo>
                    <a:pt x="540860" y="430560"/>
                  </a:lnTo>
                  <a:lnTo>
                    <a:pt x="508021" y="460682"/>
                  </a:lnTo>
                  <a:lnTo>
                    <a:pt x="476029" y="491643"/>
                  </a:lnTo>
                  <a:lnTo>
                    <a:pt x="444904" y="523423"/>
                  </a:lnTo>
                  <a:lnTo>
                    <a:pt x="414662" y="556005"/>
                  </a:lnTo>
                  <a:lnTo>
                    <a:pt x="385324" y="589371"/>
                  </a:lnTo>
                  <a:lnTo>
                    <a:pt x="356907" y="623502"/>
                  </a:lnTo>
                  <a:lnTo>
                    <a:pt x="329431" y="658381"/>
                  </a:lnTo>
                  <a:lnTo>
                    <a:pt x="302914" y="693989"/>
                  </a:lnTo>
                  <a:lnTo>
                    <a:pt x="277375" y="730309"/>
                  </a:lnTo>
                  <a:lnTo>
                    <a:pt x="252833" y="767322"/>
                  </a:lnTo>
                  <a:lnTo>
                    <a:pt x="229305" y="805010"/>
                  </a:lnTo>
                  <a:lnTo>
                    <a:pt x="206811" y="843356"/>
                  </a:lnTo>
                  <a:lnTo>
                    <a:pt x="185370" y="882340"/>
                  </a:lnTo>
                  <a:lnTo>
                    <a:pt x="165000" y="921945"/>
                  </a:lnTo>
                  <a:lnTo>
                    <a:pt x="145720" y="962154"/>
                  </a:lnTo>
                  <a:lnTo>
                    <a:pt x="127548" y="1002947"/>
                  </a:lnTo>
                  <a:lnTo>
                    <a:pt x="110504" y="1044307"/>
                  </a:lnTo>
                  <a:lnTo>
                    <a:pt x="94605" y="1086216"/>
                  </a:lnTo>
                  <a:lnTo>
                    <a:pt x="79871" y="1128656"/>
                  </a:lnTo>
                  <a:lnTo>
                    <a:pt x="66320" y="1171608"/>
                  </a:lnTo>
                  <a:lnTo>
                    <a:pt x="53972" y="1215054"/>
                  </a:lnTo>
                  <a:lnTo>
                    <a:pt x="42843" y="1258977"/>
                  </a:lnTo>
                  <a:lnTo>
                    <a:pt x="32954" y="1303359"/>
                  </a:lnTo>
                  <a:lnTo>
                    <a:pt x="24323" y="1348181"/>
                  </a:lnTo>
                  <a:lnTo>
                    <a:pt x="16969" y="1393425"/>
                  </a:lnTo>
                  <a:lnTo>
                    <a:pt x="10910" y="1439073"/>
                  </a:lnTo>
                  <a:lnTo>
                    <a:pt x="6164" y="1485107"/>
                  </a:lnTo>
                  <a:lnTo>
                    <a:pt x="2752" y="1531509"/>
                  </a:lnTo>
                  <a:lnTo>
                    <a:pt x="691" y="1578261"/>
                  </a:lnTo>
                  <a:lnTo>
                    <a:pt x="0" y="1625345"/>
                  </a:lnTo>
                  <a:lnTo>
                    <a:pt x="691" y="1672430"/>
                  </a:lnTo>
                  <a:lnTo>
                    <a:pt x="2752" y="1719182"/>
                  </a:lnTo>
                  <a:lnTo>
                    <a:pt x="6164" y="1765584"/>
                  </a:lnTo>
                  <a:lnTo>
                    <a:pt x="10910" y="1811618"/>
                  </a:lnTo>
                  <a:lnTo>
                    <a:pt x="16969" y="1857266"/>
                  </a:lnTo>
                  <a:lnTo>
                    <a:pt x="24323" y="1902510"/>
                  </a:lnTo>
                  <a:lnTo>
                    <a:pt x="32954" y="1947332"/>
                  </a:lnTo>
                  <a:lnTo>
                    <a:pt x="42843" y="1991714"/>
                  </a:lnTo>
                  <a:lnTo>
                    <a:pt x="53972" y="2035637"/>
                  </a:lnTo>
                  <a:lnTo>
                    <a:pt x="66320" y="2079083"/>
                  </a:lnTo>
                  <a:lnTo>
                    <a:pt x="79871" y="2122035"/>
                  </a:lnTo>
                  <a:lnTo>
                    <a:pt x="94605" y="2164475"/>
                  </a:lnTo>
                  <a:lnTo>
                    <a:pt x="110504" y="2206384"/>
                  </a:lnTo>
                  <a:lnTo>
                    <a:pt x="127548" y="2247744"/>
                  </a:lnTo>
                  <a:lnTo>
                    <a:pt x="145720" y="2288537"/>
                  </a:lnTo>
                  <a:lnTo>
                    <a:pt x="165000" y="2328746"/>
                  </a:lnTo>
                  <a:lnTo>
                    <a:pt x="185370" y="2368351"/>
                  </a:lnTo>
                  <a:lnTo>
                    <a:pt x="206811" y="2407335"/>
                  </a:lnTo>
                  <a:lnTo>
                    <a:pt x="229305" y="2445681"/>
                  </a:lnTo>
                  <a:lnTo>
                    <a:pt x="252833" y="2483369"/>
                  </a:lnTo>
                  <a:lnTo>
                    <a:pt x="277375" y="2520382"/>
                  </a:lnTo>
                  <a:lnTo>
                    <a:pt x="302914" y="2556702"/>
                  </a:lnTo>
                  <a:lnTo>
                    <a:pt x="329431" y="2592310"/>
                  </a:lnTo>
                  <a:lnTo>
                    <a:pt x="356907" y="2627189"/>
                  </a:lnTo>
                  <a:lnTo>
                    <a:pt x="385324" y="2661320"/>
                  </a:lnTo>
                  <a:lnTo>
                    <a:pt x="414662" y="2694686"/>
                  </a:lnTo>
                  <a:lnTo>
                    <a:pt x="444904" y="2727268"/>
                  </a:lnTo>
                  <a:lnTo>
                    <a:pt x="476029" y="2759048"/>
                  </a:lnTo>
                  <a:lnTo>
                    <a:pt x="508021" y="2790009"/>
                  </a:lnTo>
                  <a:lnTo>
                    <a:pt x="540860" y="2820131"/>
                  </a:lnTo>
                  <a:lnTo>
                    <a:pt x="574526" y="2849398"/>
                  </a:lnTo>
                  <a:lnTo>
                    <a:pt x="609003" y="2877791"/>
                  </a:lnTo>
                  <a:lnTo>
                    <a:pt x="644271" y="2905291"/>
                  </a:lnTo>
                  <a:lnTo>
                    <a:pt x="680311" y="2931882"/>
                  </a:lnTo>
                  <a:lnTo>
                    <a:pt x="717105" y="2957544"/>
                  </a:lnTo>
                  <a:lnTo>
                    <a:pt x="754633" y="2982260"/>
                  </a:lnTo>
                  <a:lnTo>
                    <a:pt x="792879" y="3006011"/>
                  </a:lnTo>
                  <a:lnTo>
                    <a:pt x="831821" y="3028780"/>
                  </a:lnTo>
                  <a:lnTo>
                    <a:pt x="871443" y="3050549"/>
                  </a:lnTo>
                  <a:lnTo>
                    <a:pt x="911725" y="3071299"/>
                  </a:lnTo>
                  <a:lnTo>
                    <a:pt x="952649" y="3091012"/>
                  </a:lnTo>
                  <a:lnTo>
                    <a:pt x="994195" y="3109670"/>
                  </a:lnTo>
                  <a:lnTo>
                    <a:pt x="1036346" y="3127256"/>
                  </a:lnTo>
                  <a:lnTo>
                    <a:pt x="1079082" y="3143751"/>
                  </a:lnTo>
                  <a:lnTo>
                    <a:pt x="1122386" y="3159137"/>
                  </a:lnTo>
                  <a:lnTo>
                    <a:pt x="1166237" y="3173396"/>
                  </a:lnTo>
                  <a:lnTo>
                    <a:pt x="1210619" y="3186510"/>
                  </a:lnTo>
                  <a:lnTo>
                    <a:pt x="1255511" y="3198460"/>
                  </a:lnTo>
                  <a:lnTo>
                    <a:pt x="1300895" y="3209229"/>
                  </a:lnTo>
                  <a:lnTo>
                    <a:pt x="1346753" y="3218800"/>
                  </a:lnTo>
                  <a:lnTo>
                    <a:pt x="1393065" y="3227152"/>
                  </a:lnTo>
                  <a:lnTo>
                    <a:pt x="1439814" y="3234270"/>
                  </a:lnTo>
                  <a:lnTo>
                    <a:pt x="1486981" y="3240133"/>
                  </a:lnTo>
                  <a:lnTo>
                    <a:pt x="1534546" y="3244725"/>
                  </a:lnTo>
                  <a:lnTo>
                    <a:pt x="1582491" y="3248028"/>
                  </a:lnTo>
                  <a:lnTo>
                    <a:pt x="1630798" y="3250023"/>
                  </a:lnTo>
                  <a:lnTo>
                    <a:pt x="1679448" y="3250691"/>
                  </a:lnTo>
                  <a:lnTo>
                    <a:pt x="1728097" y="3250023"/>
                  </a:lnTo>
                  <a:lnTo>
                    <a:pt x="1776404" y="3248028"/>
                  </a:lnTo>
                  <a:lnTo>
                    <a:pt x="1824349" y="3244725"/>
                  </a:lnTo>
                  <a:lnTo>
                    <a:pt x="1871914" y="3240133"/>
                  </a:lnTo>
                  <a:lnTo>
                    <a:pt x="1919081" y="3234270"/>
                  </a:lnTo>
                  <a:lnTo>
                    <a:pt x="1965830" y="3227152"/>
                  </a:lnTo>
                  <a:lnTo>
                    <a:pt x="2012142" y="3218800"/>
                  </a:lnTo>
                  <a:lnTo>
                    <a:pt x="2058000" y="3209229"/>
                  </a:lnTo>
                  <a:lnTo>
                    <a:pt x="2103384" y="3198460"/>
                  </a:lnTo>
                  <a:lnTo>
                    <a:pt x="2148276" y="3186510"/>
                  </a:lnTo>
                  <a:lnTo>
                    <a:pt x="2192658" y="3173396"/>
                  </a:lnTo>
                  <a:lnTo>
                    <a:pt x="2236509" y="3159137"/>
                  </a:lnTo>
                  <a:lnTo>
                    <a:pt x="2279813" y="3143751"/>
                  </a:lnTo>
                  <a:lnTo>
                    <a:pt x="2322549" y="3127256"/>
                  </a:lnTo>
                  <a:lnTo>
                    <a:pt x="2364700" y="3109670"/>
                  </a:lnTo>
                  <a:lnTo>
                    <a:pt x="2406246" y="3091012"/>
                  </a:lnTo>
                  <a:lnTo>
                    <a:pt x="2447170" y="3071299"/>
                  </a:lnTo>
                  <a:lnTo>
                    <a:pt x="2487452" y="3050549"/>
                  </a:lnTo>
                  <a:lnTo>
                    <a:pt x="2527074" y="3028780"/>
                  </a:lnTo>
                  <a:lnTo>
                    <a:pt x="2566016" y="3006011"/>
                  </a:lnTo>
                  <a:lnTo>
                    <a:pt x="2604262" y="2982260"/>
                  </a:lnTo>
                  <a:lnTo>
                    <a:pt x="2641790" y="2957544"/>
                  </a:lnTo>
                  <a:lnTo>
                    <a:pt x="2678584" y="2931882"/>
                  </a:lnTo>
                  <a:lnTo>
                    <a:pt x="2714624" y="2905291"/>
                  </a:lnTo>
                  <a:lnTo>
                    <a:pt x="2749892" y="2877791"/>
                  </a:lnTo>
                  <a:lnTo>
                    <a:pt x="2784369" y="2849398"/>
                  </a:lnTo>
                  <a:lnTo>
                    <a:pt x="2818035" y="2820131"/>
                  </a:lnTo>
                  <a:lnTo>
                    <a:pt x="2850874" y="2790009"/>
                  </a:lnTo>
                  <a:lnTo>
                    <a:pt x="2882866" y="2759048"/>
                  </a:lnTo>
                  <a:lnTo>
                    <a:pt x="2913991" y="2727268"/>
                  </a:lnTo>
                  <a:lnTo>
                    <a:pt x="2944233" y="2694686"/>
                  </a:lnTo>
                  <a:lnTo>
                    <a:pt x="2973571" y="2661320"/>
                  </a:lnTo>
                  <a:lnTo>
                    <a:pt x="3001988" y="2627189"/>
                  </a:lnTo>
                  <a:lnTo>
                    <a:pt x="3029464" y="2592310"/>
                  </a:lnTo>
                  <a:lnTo>
                    <a:pt x="3055981" y="2556702"/>
                  </a:lnTo>
                  <a:lnTo>
                    <a:pt x="3081520" y="2520382"/>
                  </a:lnTo>
                  <a:lnTo>
                    <a:pt x="3106062" y="2483369"/>
                  </a:lnTo>
                  <a:lnTo>
                    <a:pt x="3129590" y="2445681"/>
                  </a:lnTo>
                  <a:lnTo>
                    <a:pt x="3152084" y="2407335"/>
                  </a:lnTo>
                  <a:lnTo>
                    <a:pt x="3173525" y="2368351"/>
                  </a:lnTo>
                  <a:lnTo>
                    <a:pt x="3193895" y="2328746"/>
                  </a:lnTo>
                  <a:lnTo>
                    <a:pt x="3213175" y="2288537"/>
                  </a:lnTo>
                  <a:lnTo>
                    <a:pt x="3231347" y="2247744"/>
                  </a:lnTo>
                  <a:lnTo>
                    <a:pt x="3248391" y="2206384"/>
                  </a:lnTo>
                  <a:lnTo>
                    <a:pt x="3264290" y="2164475"/>
                  </a:lnTo>
                  <a:lnTo>
                    <a:pt x="3279024" y="2122035"/>
                  </a:lnTo>
                  <a:lnTo>
                    <a:pt x="3292575" y="2079083"/>
                  </a:lnTo>
                  <a:lnTo>
                    <a:pt x="3304923" y="2035637"/>
                  </a:lnTo>
                  <a:lnTo>
                    <a:pt x="3316052" y="1991714"/>
                  </a:lnTo>
                  <a:lnTo>
                    <a:pt x="3325941" y="1947332"/>
                  </a:lnTo>
                  <a:lnTo>
                    <a:pt x="3334572" y="1902510"/>
                  </a:lnTo>
                  <a:lnTo>
                    <a:pt x="3341926" y="1857266"/>
                  </a:lnTo>
                  <a:lnTo>
                    <a:pt x="3347985" y="1811618"/>
                  </a:lnTo>
                  <a:lnTo>
                    <a:pt x="3352731" y="1765584"/>
                  </a:lnTo>
                  <a:lnTo>
                    <a:pt x="3356143" y="1719182"/>
                  </a:lnTo>
                  <a:lnTo>
                    <a:pt x="3358204" y="1672430"/>
                  </a:lnTo>
                  <a:lnTo>
                    <a:pt x="3358895" y="1625345"/>
                  </a:lnTo>
                  <a:lnTo>
                    <a:pt x="3358204" y="1578261"/>
                  </a:lnTo>
                  <a:lnTo>
                    <a:pt x="3356143" y="1531509"/>
                  </a:lnTo>
                  <a:lnTo>
                    <a:pt x="3352731" y="1485107"/>
                  </a:lnTo>
                  <a:lnTo>
                    <a:pt x="3347985" y="1439073"/>
                  </a:lnTo>
                  <a:lnTo>
                    <a:pt x="3341926" y="1393425"/>
                  </a:lnTo>
                  <a:lnTo>
                    <a:pt x="3334572" y="1348181"/>
                  </a:lnTo>
                  <a:lnTo>
                    <a:pt x="3325941" y="1303359"/>
                  </a:lnTo>
                  <a:lnTo>
                    <a:pt x="3316052" y="1258977"/>
                  </a:lnTo>
                  <a:lnTo>
                    <a:pt x="3304923" y="1215054"/>
                  </a:lnTo>
                  <a:lnTo>
                    <a:pt x="3292575" y="1171608"/>
                  </a:lnTo>
                  <a:lnTo>
                    <a:pt x="3279024" y="1128656"/>
                  </a:lnTo>
                  <a:lnTo>
                    <a:pt x="3264290" y="1086216"/>
                  </a:lnTo>
                  <a:lnTo>
                    <a:pt x="3248391" y="1044307"/>
                  </a:lnTo>
                  <a:lnTo>
                    <a:pt x="3231347" y="1002947"/>
                  </a:lnTo>
                  <a:lnTo>
                    <a:pt x="3213175" y="962154"/>
                  </a:lnTo>
                  <a:lnTo>
                    <a:pt x="3193895" y="921945"/>
                  </a:lnTo>
                  <a:lnTo>
                    <a:pt x="3173525" y="882340"/>
                  </a:lnTo>
                  <a:lnTo>
                    <a:pt x="3152084" y="843356"/>
                  </a:lnTo>
                  <a:lnTo>
                    <a:pt x="3129590" y="805010"/>
                  </a:lnTo>
                  <a:lnTo>
                    <a:pt x="3106062" y="767322"/>
                  </a:lnTo>
                  <a:lnTo>
                    <a:pt x="3081520" y="730309"/>
                  </a:lnTo>
                  <a:lnTo>
                    <a:pt x="3055981" y="693989"/>
                  </a:lnTo>
                  <a:lnTo>
                    <a:pt x="3029464" y="658381"/>
                  </a:lnTo>
                  <a:lnTo>
                    <a:pt x="3001988" y="623502"/>
                  </a:lnTo>
                  <a:lnTo>
                    <a:pt x="2973571" y="589371"/>
                  </a:lnTo>
                  <a:lnTo>
                    <a:pt x="2944233" y="556005"/>
                  </a:lnTo>
                  <a:lnTo>
                    <a:pt x="2913991" y="523423"/>
                  </a:lnTo>
                  <a:lnTo>
                    <a:pt x="2882866" y="491643"/>
                  </a:lnTo>
                  <a:lnTo>
                    <a:pt x="2850874" y="460682"/>
                  </a:lnTo>
                  <a:lnTo>
                    <a:pt x="2818035" y="430560"/>
                  </a:lnTo>
                  <a:lnTo>
                    <a:pt x="2784369" y="401293"/>
                  </a:lnTo>
                  <a:lnTo>
                    <a:pt x="2749892" y="372900"/>
                  </a:lnTo>
                  <a:lnTo>
                    <a:pt x="2714624" y="345400"/>
                  </a:lnTo>
                  <a:lnTo>
                    <a:pt x="2678584" y="318809"/>
                  </a:lnTo>
                  <a:lnTo>
                    <a:pt x="2641790" y="293147"/>
                  </a:lnTo>
                  <a:lnTo>
                    <a:pt x="2604262" y="268431"/>
                  </a:lnTo>
                  <a:lnTo>
                    <a:pt x="2566016" y="244680"/>
                  </a:lnTo>
                  <a:lnTo>
                    <a:pt x="2527074" y="221911"/>
                  </a:lnTo>
                  <a:lnTo>
                    <a:pt x="2487452" y="200142"/>
                  </a:lnTo>
                  <a:lnTo>
                    <a:pt x="2447170" y="179392"/>
                  </a:lnTo>
                  <a:lnTo>
                    <a:pt x="2406246" y="159679"/>
                  </a:lnTo>
                  <a:lnTo>
                    <a:pt x="2364700" y="141021"/>
                  </a:lnTo>
                  <a:lnTo>
                    <a:pt x="2322549" y="123435"/>
                  </a:lnTo>
                  <a:lnTo>
                    <a:pt x="2279813" y="106940"/>
                  </a:lnTo>
                  <a:lnTo>
                    <a:pt x="2236509" y="91554"/>
                  </a:lnTo>
                  <a:lnTo>
                    <a:pt x="2192658" y="77295"/>
                  </a:lnTo>
                  <a:lnTo>
                    <a:pt x="2148276" y="64181"/>
                  </a:lnTo>
                  <a:lnTo>
                    <a:pt x="2103384" y="52231"/>
                  </a:lnTo>
                  <a:lnTo>
                    <a:pt x="2058000" y="41462"/>
                  </a:lnTo>
                  <a:lnTo>
                    <a:pt x="2012142" y="31891"/>
                  </a:lnTo>
                  <a:lnTo>
                    <a:pt x="1965830" y="23539"/>
                  </a:lnTo>
                  <a:lnTo>
                    <a:pt x="1919081" y="16421"/>
                  </a:lnTo>
                  <a:lnTo>
                    <a:pt x="1871914" y="10558"/>
                  </a:lnTo>
                  <a:lnTo>
                    <a:pt x="1824349" y="5966"/>
                  </a:lnTo>
                  <a:lnTo>
                    <a:pt x="1776404" y="2663"/>
                  </a:lnTo>
                  <a:lnTo>
                    <a:pt x="1728097" y="668"/>
                  </a:lnTo>
                  <a:lnTo>
                    <a:pt x="167944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09515" y="4122420"/>
              <a:ext cx="3359150" cy="3251200"/>
            </a:xfrm>
            <a:custGeom>
              <a:avLst/>
              <a:gdLst/>
              <a:ahLst/>
              <a:cxnLst/>
              <a:rect l="l" t="t" r="r" b="b"/>
              <a:pathLst>
                <a:path w="3359150" h="3251200">
                  <a:moveTo>
                    <a:pt x="0" y="1625345"/>
                  </a:moveTo>
                  <a:lnTo>
                    <a:pt x="691" y="1578261"/>
                  </a:lnTo>
                  <a:lnTo>
                    <a:pt x="2752" y="1531509"/>
                  </a:lnTo>
                  <a:lnTo>
                    <a:pt x="6164" y="1485107"/>
                  </a:lnTo>
                  <a:lnTo>
                    <a:pt x="10910" y="1439073"/>
                  </a:lnTo>
                  <a:lnTo>
                    <a:pt x="16969" y="1393425"/>
                  </a:lnTo>
                  <a:lnTo>
                    <a:pt x="24323" y="1348181"/>
                  </a:lnTo>
                  <a:lnTo>
                    <a:pt x="32954" y="1303359"/>
                  </a:lnTo>
                  <a:lnTo>
                    <a:pt x="42843" y="1258977"/>
                  </a:lnTo>
                  <a:lnTo>
                    <a:pt x="53972" y="1215054"/>
                  </a:lnTo>
                  <a:lnTo>
                    <a:pt x="66320" y="1171608"/>
                  </a:lnTo>
                  <a:lnTo>
                    <a:pt x="79871" y="1128656"/>
                  </a:lnTo>
                  <a:lnTo>
                    <a:pt x="94605" y="1086216"/>
                  </a:lnTo>
                  <a:lnTo>
                    <a:pt x="110504" y="1044307"/>
                  </a:lnTo>
                  <a:lnTo>
                    <a:pt x="127548" y="1002947"/>
                  </a:lnTo>
                  <a:lnTo>
                    <a:pt x="145720" y="962154"/>
                  </a:lnTo>
                  <a:lnTo>
                    <a:pt x="165000" y="921945"/>
                  </a:lnTo>
                  <a:lnTo>
                    <a:pt x="185370" y="882340"/>
                  </a:lnTo>
                  <a:lnTo>
                    <a:pt x="206811" y="843356"/>
                  </a:lnTo>
                  <a:lnTo>
                    <a:pt x="229305" y="805010"/>
                  </a:lnTo>
                  <a:lnTo>
                    <a:pt x="252833" y="767322"/>
                  </a:lnTo>
                  <a:lnTo>
                    <a:pt x="277375" y="730309"/>
                  </a:lnTo>
                  <a:lnTo>
                    <a:pt x="302914" y="693989"/>
                  </a:lnTo>
                  <a:lnTo>
                    <a:pt x="329431" y="658381"/>
                  </a:lnTo>
                  <a:lnTo>
                    <a:pt x="356907" y="623502"/>
                  </a:lnTo>
                  <a:lnTo>
                    <a:pt x="385324" y="589371"/>
                  </a:lnTo>
                  <a:lnTo>
                    <a:pt x="414662" y="556005"/>
                  </a:lnTo>
                  <a:lnTo>
                    <a:pt x="444904" y="523423"/>
                  </a:lnTo>
                  <a:lnTo>
                    <a:pt x="476029" y="491643"/>
                  </a:lnTo>
                  <a:lnTo>
                    <a:pt x="508021" y="460682"/>
                  </a:lnTo>
                  <a:lnTo>
                    <a:pt x="540860" y="430560"/>
                  </a:lnTo>
                  <a:lnTo>
                    <a:pt x="574526" y="401293"/>
                  </a:lnTo>
                  <a:lnTo>
                    <a:pt x="609003" y="372900"/>
                  </a:lnTo>
                  <a:lnTo>
                    <a:pt x="644271" y="345400"/>
                  </a:lnTo>
                  <a:lnTo>
                    <a:pt x="680311" y="318809"/>
                  </a:lnTo>
                  <a:lnTo>
                    <a:pt x="717105" y="293147"/>
                  </a:lnTo>
                  <a:lnTo>
                    <a:pt x="754633" y="268431"/>
                  </a:lnTo>
                  <a:lnTo>
                    <a:pt x="792879" y="244680"/>
                  </a:lnTo>
                  <a:lnTo>
                    <a:pt x="831821" y="221911"/>
                  </a:lnTo>
                  <a:lnTo>
                    <a:pt x="871443" y="200142"/>
                  </a:lnTo>
                  <a:lnTo>
                    <a:pt x="911725" y="179392"/>
                  </a:lnTo>
                  <a:lnTo>
                    <a:pt x="952649" y="159679"/>
                  </a:lnTo>
                  <a:lnTo>
                    <a:pt x="994195" y="141021"/>
                  </a:lnTo>
                  <a:lnTo>
                    <a:pt x="1036346" y="123435"/>
                  </a:lnTo>
                  <a:lnTo>
                    <a:pt x="1079082" y="106940"/>
                  </a:lnTo>
                  <a:lnTo>
                    <a:pt x="1122386" y="91554"/>
                  </a:lnTo>
                  <a:lnTo>
                    <a:pt x="1166237" y="77295"/>
                  </a:lnTo>
                  <a:lnTo>
                    <a:pt x="1210619" y="64181"/>
                  </a:lnTo>
                  <a:lnTo>
                    <a:pt x="1255511" y="52231"/>
                  </a:lnTo>
                  <a:lnTo>
                    <a:pt x="1300895" y="41462"/>
                  </a:lnTo>
                  <a:lnTo>
                    <a:pt x="1346753" y="31891"/>
                  </a:lnTo>
                  <a:lnTo>
                    <a:pt x="1393065" y="23539"/>
                  </a:lnTo>
                  <a:lnTo>
                    <a:pt x="1439814" y="16421"/>
                  </a:lnTo>
                  <a:lnTo>
                    <a:pt x="1486981" y="10558"/>
                  </a:lnTo>
                  <a:lnTo>
                    <a:pt x="1534546" y="5966"/>
                  </a:lnTo>
                  <a:lnTo>
                    <a:pt x="1582491" y="2663"/>
                  </a:lnTo>
                  <a:lnTo>
                    <a:pt x="1630798" y="668"/>
                  </a:lnTo>
                  <a:lnTo>
                    <a:pt x="1679448" y="0"/>
                  </a:lnTo>
                  <a:lnTo>
                    <a:pt x="1728097" y="668"/>
                  </a:lnTo>
                  <a:lnTo>
                    <a:pt x="1776404" y="2663"/>
                  </a:lnTo>
                  <a:lnTo>
                    <a:pt x="1824349" y="5966"/>
                  </a:lnTo>
                  <a:lnTo>
                    <a:pt x="1871914" y="10558"/>
                  </a:lnTo>
                  <a:lnTo>
                    <a:pt x="1919081" y="16421"/>
                  </a:lnTo>
                  <a:lnTo>
                    <a:pt x="1965830" y="23539"/>
                  </a:lnTo>
                  <a:lnTo>
                    <a:pt x="2012142" y="31891"/>
                  </a:lnTo>
                  <a:lnTo>
                    <a:pt x="2058000" y="41462"/>
                  </a:lnTo>
                  <a:lnTo>
                    <a:pt x="2103384" y="52231"/>
                  </a:lnTo>
                  <a:lnTo>
                    <a:pt x="2148276" y="64181"/>
                  </a:lnTo>
                  <a:lnTo>
                    <a:pt x="2192658" y="77295"/>
                  </a:lnTo>
                  <a:lnTo>
                    <a:pt x="2236509" y="91554"/>
                  </a:lnTo>
                  <a:lnTo>
                    <a:pt x="2279813" y="106940"/>
                  </a:lnTo>
                  <a:lnTo>
                    <a:pt x="2322549" y="123435"/>
                  </a:lnTo>
                  <a:lnTo>
                    <a:pt x="2364700" y="141021"/>
                  </a:lnTo>
                  <a:lnTo>
                    <a:pt x="2406246" y="159679"/>
                  </a:lnTo>
                  <a:lnTo>
                    <a:pt x="2447170" y="179392"/>
                  </a:lnTo>
                  <a:lnTo>
                    <a:pt x="2487452" y="200142"/>
                  </a:lnTo>
                  <a:lnTo>
                    <a:pt x="2527074" y="221911"/>
                  </a:lnTo>
                  <a:lnTo>
                    <a:pt x="2566016" y="244680"/>
                  </a:lnTo>
                  <a:lnTo>
                    <a:pt x="2604262" y="268431"/>
                  </a:lnTo>
                  <a:lnTo>
                    <a:pt x="2641790" y="293147"/>
                  </a:lnTo>
                  <a:lnTo>
                    <a:pt x="2678584" y="318809"/>
                  </a:lnTo>
                  <a:lnTo>
                    <a:pt x="2714624" y="345400"/>
                  </a:lnTo>
                  <a:lnTo>
                    <a:pt x="2749892" y="372900"/>
                  </a:lnTo>
                  <a:lnTo>
                    <a:pt x="2784369" y="401293"/>
                  </a:lnTo>
                  <a:lnTo>
                    <a:pt x="2818035" y="430560"/>
                  </a:lnTo>
                  <a:lnTo>
                    <a:pt x="2850874" y="460682"/>
                  </a:lnTo>
                  <a:lnTo>
                    <a:pt x="2882866" y="491643"/>
                  </a:lnTo>
                  <a:lnTo>
                    <a:pt x="2913991" y="523423"/>
                  </a:lnTo>
                  <a:lnTo>
                    <a:pt x="2944233" y="556005"/>
                  </a:lnTo>
                  <a:lnTo>
                    <a:pt x="2973571" y="589371"/>
                  </a:lnTo>
                  <a:lnTo>
                    <a:pt x="3001988" y="623502"/>
                  </a:lnTo>
                  <a:lnTo>
                    <a:pt x="3029464" y="658381"/>
                  </a:lnTo>
                  <a:lnTo>
                    <a:pt x="3055981" y="693989"/>
                  </a:lnTo>
                  <a:lnTo>
                    <a:pt x="3081520" y="730309"/>
                  </a:lnTo>
                  <a:lnTo>
                    <a:pt x="3106062" y="767322"/>
                  </a:lnTo>
                  <a:lnTo>
                    <a:pt x="3129590" y="805010"/>
                  </a:lnTo>
                  <a:lnTo>
                    <a:pt x="3152084" y="843356"/>
                  </a:lnTo>
                  <a:lnTo>
                    <a:pt x="3173525" y="882340"/>
                  </a:lnTo>
                  <a:lnTo>
                    <a:pt x="3193895" y="921945"/>
                  </a:lnTo>
                  <a:lnTo>
                    <a:pt x="3213175" y="962154"/>
                  </a:lnTo>
                  <a:lnTo>
                    <a:pt x="3231347" y="1002947"/>
                  </a:lnTo>
                  <a:lnTo>
                    <a:pt x="3248391" y="1044307"/>
                  </a:lnTo>
                  <a:lnTo>
                    <a:pt x="3264290" y="1086216"/>
                  </a:lnTo>
                  <a:lnTo>
                    <a:pt x="3279024" y="1128656"/>
                  </a:lnTo>
                  <a:lnTo>
                    <a:pt x="3292575" y="1171608"/>
                  </a:lnTo>
                  <a:lnTo>
                    <a:pt x="3304923" y="1215054"/>
                  </a:lnTo>
                  <a:lnTo>
                    <a:pt x="3316052" y="1258977"/>
                  </a:lnTo>
                  <a:lnTo>
                    <a:pt x="3325941" y="1303359"/>
                  </a:lnTo>
                  <a:lnTo>
                    <a:pt x="3334572" y="1348181"/>
                  </a:lnTo>
                  <a:lnTo>
                    <a:pt x="3341926" y="1393425"/>
                  </a:lnTo>
                  <a:lnTo>
                    <a:pt x="3347985" y="1439073"/>
                  </a:lnTo>
                  <a:lnTo>
                    <a:pt x="3352731" y="1485107"/>
                  </a:lnTo>
                  <a:lnTo>
                    <a:pt x="3356143" y="1531509"/>
                  </a:lnTo>
                  <a:lnTo>
                    <a:pt x="3358204" y="1578261"/>
                  </a:lnTo>
                  <a:lnTo>
                    <a:pt x="3358895" y="1625345"/>
                  </a:lnTo>
                  <a:lnTo>
                    <a:pt x="3358204" y="1672430"/>
                  </a:lnTo>
                  <a:lnTo>
                    <a:pt x="3356143" y="1719182"/>
                  </a:lnTo>
                  <a:lnTo>
                    <a:pt x="3352731" y="1765584"/>
                  </a:lnTo>
                  <a:lnTo>
                    <a:pt x="3347985" y="1811618"/>
                  </a:lnTo>
                  <a:lnTo>
                    <a:pt x="3341926" y="1857266"/>
                  </a:lnTo>
                  <a:lnTo>
                    <a:pt x="3334572" y="1902510"/>
                  </a:lnTo>
                  <a:lnTo>
                    <a:pt x="3325941" y="1947332"/>
                  </a:lnTo>
                  <a:lnTo>
                    <a:pt x="3316052" y="1991714"/>
                  </a:lnTo>
                  <a:lnTo>
                    <a:pt x="3304923" y="2035637"/>
                  </a:lnTo>
                  <a:lnTo>
                    <a:pt x="3292575" y="2079083"/>
                  </a:lnTo>
                  <a:lnTo>
                    <a:pt x="3279024" y="2122035"/>
                  </a:lnTo>
                  <a:lnTo>
                    <a:pt x="3264290" y="2164475"/>
                  </a:lnTo>
                  <a:lnTo>
                    <a:pt x="3248391" y="2206384"/>
                  </a:lnTo>
                  <a:lnTo>
                    <a:pt x="3231347" y="2247744"/>
                  </a:lnTo>
                  <a:lnTo>
                    <a:pt x="3213175" y="2288537"/>
                  </a:lnTo>
                  <a:lnTo>
                    <a:pt x="3193895" y="2328746"/>
                  </a:lnTo>
                  <a:lnTo>
                    <a:pt x="3173525" y="2368351"/>
                  </a:lnTo>
                  <a:lnTo>
                    <a:pt x="3152084" y="2407335"/>
                  </a:lnTo>
                  <a:lnTo>
                    <a:pt x="3129590" y="2445681"/>
                  </a:lnTo>
                  <a:lnTo>
                    <a:pt x="3106062" y="2483369"/>
                  </a:lnTo>
                  <a:lnTo>
                    <a:pt x="3081520" y="2520382"/>
                  </a:lnTo>
                  <a:lnTo>
                    <a:pt x="3055981" y="2556702"/>
                  </a:lnTo>
                  <a:lnTo>
                    <a:pt x="3029464" y="2592310"/>
                  </a:lnTo>
                  <a:lnTo>
                    <a:pt x="3001988" y="2627189"/>
                  </a:lnTo>
                  <a:lnTo>
                    <a:pt x="2973571" y="2661320"/>
                  </a:lnTo>
                  <a:lnTo>
                    <a:pt x="2944233" y="2694686"/>
                  </a:lnTo>
                  <a:lnTo>
                    <a:pt x="2913991" y="2727268"/>
                  </a:lnTo>
                  <a:lnTo>
                    <a:pt x="2882866" y="2759048"/>
                  </a:lnTo>
                  <a:lnTo>
                    <a:pt x="2850874" y="2790009"/>
                  </a:lnTo>
                  <a:lnTo>
                    <a:pt x="2818035" y="2820131"/>
                  </a:lnTo>
                  <a:lnTo>
                    <a:pt x="2784369" y="2849398"/>
                  </a:lnTo>
                  <a:lnTo>
                    <a:pt x="2749892" y="2877791"/>
                  </a:lnTo>
                  <a:lnTo>
                    <a:pt x="2714624" y="2905291"/>
                  </a:lnTo>
                  <a:lnTo>
                    <a:pt x="2678584" y="2931882"/>
                  </a:lnTo>
                  <a:lnTo>
                    <a:pt x="2641790" y="2957544"/>
                  </a:lnTo>
                  <a:lnTo>
                    <a:pt x="2604262" y="2982260"/>
                  </a:lnTo>
                  <a:lnTo>
                    <a:pt x="2566016" y="3006011"/>
                  </a:lnTo>
                  <a:lnTo>
                    <a:pt x="2527074" y="3028780"/>
                  </a:lnTo>
                  <a:lnTo>
                    <a:pt x="2487452" y="3050549"/>
                  </a:lnTo>
                  <a:lnTo>
                    <a:pt x="2447170" y="3071299"/>
                  </a:lnTo>
                  <a:lnTo>
                    <a:pt x="2406246" y="3091012"/>
                  </a:lnTo>
                  <a:lnTo>
                    <a:pt x="2364700" y="3109670"/>
                  </a:lnTo>
                  <a:lnTo>
                    <a:pt x="2322549" y="3127256"/>
                  </a:lnTo>
                  <a:lnTo>
                    <a:pt x="2279813" y="3143751"/>
                  </a:lnTo>
                  <a:lnTo>
                    <a:pt x="2236509" y="3159137"/>
                  </a:lnTo>
                  <a:lnTo>
                    <a:pt x="2192658" y="3173396"/>
                  </a:lnTo>
                  <a:lnTo>
                    <a:pt x="2148276" y="3186510"/>
                  </a:lnTo>
                  <a:lnTo>
                    <a:pt x="2103384" y="3198460"/>
                  </a:lnTo>
                  <a:lnTo>
                    <a:pt x="2058000" y="3209229"/>
                  </a:lnTo>
                  <a:lnTo>
                    <a:pt x="2012142" y="3218800"/>
                  </a:lnTo>
                  <a:lnTo>
                    <a:pt x="1965830" y="3227152"/>
                  </a:lnTo>
                  <a:lnTo>
                    <a:pt x="1919081" y="3234270"/>
                  </a:lnTo>
                  <a:lnTo>
                    <a:pt x="1871914" y="3240133"/>
                  </a:lnTo>
                  <a:lnTo>
                    <a:pt x="1824349" y="3244725"/>
                  </a:lnTo>
                  <a:lnTo>
                    <a:pt x="1776404" y="3248028"/>
                  </a:lnTo>
                  <a:lnTo>
                    <a:pt x="1728097" y="3250023"/>
                  </a:lnTo>
                  <a:lnTo>
                    <a:pt x="1679448" y="3250691"/>
                  </a:lnTo>
                  <a:lnTo>
                    <a:pt x="1630798" y="3250023"/>
                  </a:lnTo>
                  <a:lnTo>
                    <a:pt x="1582491" y="3248028"/>
                  </a:lnTo>
                  <a:lnTo>
                    <a:pt x="1534546" y="3244725"/>
                  </a:lnTo>
                  <a:lnTo>
                    <a:pt x="1486981" y="3240133"/>
                  </a:lnTo>
                  <a:lnTo>
                    <a:pt x="1439814" y="3234270"/>
                  </a:lnTo>
                  <a:lnTo>
                    <a:pt x="1393065" y="3227152"/>
                  </a:lnTo>
                  <a:lnTo>
                    <a:pt x="1346753" y="3218800"/>
                  </a:lnTo>
                  <a:lnTo>
                    <a:pt x="1300895" y="3209229"/>
                  </a:lnTo>
                  <a:lnTo>
                    <a:pt x="1255511" y="3198460"/>
                  </a:lnTo>
                  <a:lnTo>
                    <a:pt x="1210619" y="3186510"/>
                  </a:lnTo>
                  <a:lnTo>
                    <a:pt x="1166237" y="3173396"/>
                  </a:lnTo>
                  <a:lnTo>
                    <a:pt x="1122386" y="3159137"/>
                  </a:lnTo>
                  <a:lnTo>
                    <a:pt x="1079082" y="3143751"/>
                  </a:lnTo>
                  <a:lnTo>
                    <a:pt x="1036346" y="3127256"/>
                  </a:lnTo>
                  <a:lnTo>
                    <a:pt x="994195" y="3109670"/>
                  </a:lnTo>
                  <a:lnTo>
                    <a:pt x="952649" y="3091012"/>
                  </a:lnTo>
                  <a:lnTo>
                    <a:pt x="911725" y="3071299"/>
                  </a:lnTo>
                  <a:lnTo>
                    <a:pt x="871443" y="3050549"/>
                  </a:lnTo>
                  <a:lnTo>
                    <a:pt x="831821" y="3028780"/>
                  </a:lnTo>
                  <a:lnTo>
                    <a:pt x="792879" y="3006011"/>
                  </a:lnTo>
                  <a:lnTo>
                    <a:pt x="754633" y="2982260"/>
                  </a:lnTo>
                  <a:lnTo>
                    <a:pt x="717105" y="2957544"/>
                  </a:lnTo>
                  <a:lnTo>
                    <a:pt x="680311" y="2931882"/>
                  </a:lnTo>
                  <a:lnTo>
                    <a:pt x="644271" y="2905291"/>
                  </a:lnTo>
                  <a:lnTo>
                    <a:pt x="609003" y="2877791"/>
                  </a:lnTo>
                  <a:lnTo>
                    <a:pt x="574526" y="2849398"/>
                  </a:lnTo>
                  <a:lnTo>
                    <a:pt x="540860" y="2820131"/>
                  </a:lnTo>
                  <a:lnTo>
                    <a:pt x="508021" y="2790009"/>
                  </a:lnTo>
                  <a:lnTo>
                    <a:pt x="476029" y="2759048"/>
                  </a:lnTo>
                  <a:lnTo>
                    <a:pt x="444904" y="2727268"/>
                  </a:lnTo>
                  <a:lnTo>
                    <a:pt x="414662" y="2694686"/>
                  </a:lnTo>
                  <a:lnTo>
                    <a:pt x="385324" y="2661320"/>
                  </a:lnTo>
                  <a:lnTo>
                    <a:pt x="356907" y="2627189"/>
                  </a:lnTo>
                  <a:lnTo>
                    <a:pt x="329431" y="2592310"/>
                  </a:lnTo>
                  <a:lnTo>
                    <a:pt x="302914" y="2556702"/>
                  </a:lnTo>
                  <a:lnTo>
                    <a:pt x="277375" y="2520382"/>
                  </a:lnTo>
                  <a:lnTo>
                    <a:pt x="252833" y="2483369"/>
                  </a:lnTo>
                  <a:lnTo>
                    <a:pt x="229305" y="2445681"/>
                  </a:lnTo>
                  <a:lnTo>
                    <a:pt x="206811" y="2407335"/>
                  </a:lnTo>
                  <a:lnTo>
                    <a:pt x="185370" y="2368351"/>
                  </a:lnTo>
                  <a:lnTo>
                    <a:pt x="165000" y="2328746"/>
                  </a:lnTo>
                  <a:lnTo>
                    <a:pt x="145720" y="2288537"/>
                  </a:lnTo>
                  <a:lnTo>
                    <a:pt x="127548" y="2247744"/>
                  </a:lnTo>
                  <a:lnTo>
                    <a:pt x="110504" y="2206384"/>
                  </a:lnTo>
                  <a:lnTo>
                    <a:pt x="94605" y="2164475"/>
                  </a:lnTo>
                  <a:lnTo>
                    <a:pt x="79871" y="2122035"/>
                  </a:lnTo>
                  <a:lnTo>
                    <a:pt x="66320" y="2079083"/>
                  </a:lnTo>
                  <a:lnTo>
                    <a:pt x="53972" y="2035637"/>
                  </a:lnTo>
                  <a:lnTo>
                    <a:pt x="42843" y="1991714"/>
                  </a:lnTo>
                  <a:lnTo>
                    <a:pt x="32954" y="1947332"/>
                  </a:lnTo>
                  <a:lnTo>
                    <a:pt x="24323" y="1902510"/>
                  </a:lnTo>
                  <a:lnTo>
                    <a:pt x="16969" y="1857266"/>
                  </a:lnTo>
                  <a:lnTo>
                    <a:pt x="10910" y="1811618"/>
                  </a:lnTo>
                  <a:lnTo>
                    <a:pt x="6164" y="1765584"/>
                  </a:lnTo>
                  <a:lnTo>
                    <a:pt x="2752" y="1719182"/>
                  </a:lnTo>
                  <a:lnTo>
                    <a:pt x="691" y="1672430"/>
                  </a:lnTo>
                  <a:lnTo>
                    <a:pt x="0" y="1625345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4878744" y="5005272"/>
            <a:ext cx="1854200" cy="157370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12750">
              <a:lnSpc>
                <a:spcPct val="150000"/>
              </a:lnSpc>
              <a:spcBef>
                <a:spcPts val="105"/>
              </a:spcBef>
            </a:pPr>
            <a:r>
              <a:rPr sz="3600" b="1" spc="-30" dirty="0">
                <a:latin typeface="微軟正黑體"/>
                <a:cs typeface="微軟正黑體"/>
              </a:rPr>
              <a:t>1</a:t>
            </a:r>
            <a:r>
              <a:rPr lang="en-US" altLang="zh-TW" sz="3600" b="1" spc="-30" dirty="0">
                <a:latin typeface="微軟正黑體"/>
                <a:cs typeface="微軟正黑體"/>
              </a:rPr>
              <a:t>8</a:t>
            </a:r>
            <a:r>
              <a:rPr sz="3600" b="1" spc="-50" dirty="0">
                <a:latin typeface="微軟正黑體"/>
                <a:cs typeface="微軟正黑體"/>
              </a:rPr>
              <a:t>組</a:t>
            </a:r>
            <a:r>
              <a:rPr sz="3600" b="1" spc="-15" dirty="0">
                <a:latin typeface="微軟正黑體"/>
                <a:cs typeface="微軟正黑體"/>
              </a:rPr>
              <a:t>領域專長</a:t>
            </a:r>
            <a:endParaRPr sz="3600" dirty="0">
              <a:latin typeface="微軟正黑體"/>
              <a:cs typeface="微軟正黑體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94779" y="2555311"/>
            <a:ext cx="4711065" cy="798937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419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30"/>
              </a:spcBef>
            </a:pPr>
            <a:r>
              <a:rPr sz="2000" spc="229" dirty="0">
                <a:latin typeface="微軟正黑體"/>
                <a:cs typeface="微軟正黑體"/>
              </a:rPr>
              <a:t>美術學院：</a:t>
            </a:r>
            <a:r>
              <a:rPr sz="2000" spc="-50" dirty="0">
                <a:latin typeface="微軟正黑體"/>
                <a:cs typeface="微軟正黑體"/>
              </a:rPr>
              <a:t> </a:t>
            </a:r>
            <a:endParaRPr sz="2000" dirty="0">
              <a:latin typeface="微軟正黑體"/>
              <a:cs typeface="微軟正黑體"/>
            </a:endParaRPr>
          </a:p>
          <a:p>
            <a:pPr>
              <a:lnSpc>
                <a:spcPct val="100000"/>
              </a:lnSpc>
              <a:spcBef>
                <a:spcPts val="1090"/>
              </a:spcBef>
            </a:pPr>
            <a:r>
              <a:rPr sz="2000" spc="295" dirty="0" err="1">
                <a:latin typeface="微軟正黑體"/>
                <a:cs typeface="微軟正黑體"/>
              </a:rPr>
              <a:t>美術系、書畫系、雕塑系</a:t>
            </a:r>
            <a:r>
              <a:rPr lang="zh-TW" altLang="en-US" sz="2000" spc="295" dirty="0">
                <a:latin typeface="微軟正黑體"/>
                <a:cs typeface="微軟正黑體"/>
              </a:rPr>
              <a:t>、古蹟系</a:t>
            </a:r>
            <a:endParaRPr sz="2000" dirty="0">
              <a:latin typeface="微軟正黑體"/>
              <a:cs typeface="微軟正黑體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342481" y="3383210"/>
            <a:ext cx="3432175" cy="937260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125730" rIns="0" bIns="0" rtlCol="0">
            <a:spAutoFit/>
          </a:bodyPr>
          <a:lstStyle/>
          <a:p>
            <a:pPr marL="174625">
              <a:lnSpc>
                <a:spcPct val="100000"/>
              </a:lnSpc>
              <a:spcBef>
                <a:spcPts val="990"/>
              </a:spcBef>
            </a:pPr>
            <a:r>
              <a:rPr sz="2000" spc="229" dirty="0">
                <a:latin typeface="微軟正黑體"/>
                <a:cs typeface="微軟正黑體"/>
              </a:rPr>
              <a:t>設計學院：</a:t>
            </a:r>
            <a:r>
              <a:rPr sz="2000" spc="-50" dirty="0">
                <a:latin typeface="微軟正黑體"/>
                <a:cs typeface="微軟正黑體"/>
              </a:rPr>
              <a:t> </a:t>
            </a:r>
            <a:endParaRPr sz="2000" dirty="0">
              <a:latin typeface="微軟正黑體"/>
              <a:cs typeface="微軟正黑體"/>
            </a:endParaRPr>
          </a:p>
          <a:p>
            <a:pPr marL="174625">
              <a:lnSpc>
                <a:spcPct val="100000"/>
              </a:lnSpc>
              <a:spcBef>
                <a:spcPts val="1095"/>
              </a:spcBef>
            </a:pPr>
            <a:r>
              <a:rPr sz="2000" spc="295" dirty="0">
                <a:latin typeface="微軟正黑體"/>
                <a:cs typeface="微軟正黑體"/>
              </a:rPr>
              <a:t>工藝系、視傳系、多媒系</a:t>
            </a:r>
            <a:endParaRPr sz="2000" dirty="0">
              <a:latin typeface="微軟正黑體"/>
              <a:cs typeface="微軟正黑體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462191" y="8204102"/>
            <a:ext cx="3538854" cy="896619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126365" rIns="0" bIns="0" rtlCol="0">
            <a:spAutoFit/>
          </a:bodyPr>
          <a:lstStyle/>
          <a:p>
            <a:pPr marL="148590">
              <a:lnSpc>
                <a:spcPct val="100000"/>
              </a:lnSpc>
              <a:spcBef>
                <a:spcPts val="995"/>
              </a:spcBef>
            </a:pPr>
            <a:r>
              <a:rPr sz="2000" spc="250" dirty="0">
                <a:latin typeface="微軟正黑體"/>
                <a:cs typeface="微軟正黑體"/>
              </a:rPr>
              <a:t>表演藝術學院：</a:t>
            </a:r>
            <a:r>
              <a:rPr sz="2000" spc="-50" dirty="0">
                <a:latin typeface="微軟正黑體"/>
                <a:cs typeface="微軟正黑體"/>
              </a:rPr>
              <a:t> </a:t>
            </a:r>
            <a:endParaRPr sz="2000" dirty="0">
              <a:latin typeface="微軟正黑體"/>
              <a:cs typeface="微軟正黑體"/>
            </a:endParaRPr>
          </a:p>
          <a:p>
            <a:pPr marL="148590">
              <a:lnSpc>
                <a:spcPct val="100000"/>
              </a:lnSpc>
              <a:spcBef>
                <a:spcPts val="1090"/>
              </a:spcBef>
            </a:pPr>
            <a:r>
              <a:rPr sz="2000" spc="290" dirty="0">
                <a:latin typeface="微軟正黑體"/>
                <a:cs typeface="微軟正黑體"/>
              </a:rPr>
              <a:t>戲劇系、音樂系、國樂系</a:t>
            </a:r>
            <a:endParaRPr sz="2000" dirty="0">
              <a:latin typeface="微軟正黑體"/>
              <a:cs typeface="微軟正黑體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442072" y="7628815"/>
            <a:ext cx="3353435" cy="832279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74930" rIns="0" bIns="0" rtlCol="0">
            <a:spAutoFit/>
          </a:bodyPr>
          <a:lstStyle/>
          <a:p>
            <a:pPr marL="52069">
              <a:lnSpc>
                <a:spcPct val="100000"/>
              </a:lnSpc>
              <a:spcBef>
                <a:spcPts val="590"/>
              </a:spcBef>
            </a:pPr>
            <a:r>
              <a:rPr sz="2000" spc="229" dirty="0">
                <a:latin typeface="微軟正黑體"/>
                <a:cs typeface="微軟正黑體"/>
              </a:rPr>
              <a:t>傳播學院：</a:t>
            </a:r>
            <a:r>
              <a:rPr sz="2000" spc="-50" dirty="0">
                <a:latin typeface="微軟正黑體"/>
                <a:cs typeface="微軟正黑體"/>
              </a:rPr>
              <a:t> </a:t>
            </a:r>
            <a:endParaRPr sz="2000" dirty="0">
              <a:latin typeface="微軟正黑體"/>
              <a:cs typeface="微軟正黑體"/>
            </a:endParaRPr>
          </a:p>
          <a:p>
            <a:pPr marL="52069">
              <a:lnSpc>
                <a:spcPct val="100000"/>
              </a:lnSpc>
              <a:spcBef>
                <a:spcPts val="1090"/>
              </a:spcBef>
            </a:pPr>
            <a:r>
              <a:rPr sz="2000" spc="290" dirty="0" err="1">
                <a:latin typeface="微軟正黑體"/>
                <a:cs typeface="微軟正黑體"/>
              </a:rPr>
              <a:t>電影系、廣電系</a:t>
            </a:r>
            <a:r>
              <a:rPr lang="zh-TW" altLang="en-US" sz="2000" spc="290" dirty="0">
                <a:latin typeface="微軟正黑體"/>
                <a:cs typeface="微軟正黑體"/>
              </a:rPr>
              <a:t>、圖文系</a:t>
            </a:r>
            <a:endParaRPr sz="2000" dirty="0">
              <a:latin typeface="微軟正黑體"/>
              <a:cs typeface="微軟正黑體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128808" y="3354248"/>
            <a:ext cx="872237" cy="1179773"/>
          </a:xfrm>
          <a:custGeom>
            <a:avLst/>
            <a:gdLst/>
            <a:ahLst/>
            <a:cxnLst/>
            <a:rect l="l" t="t" r="r" b="b"/>
            <a:pathLst>
              <a:path w="629920" h="821054">
                <a:moveTo>
                  <a:pt x="0" y="0"/>
                </a:moveTo>
                <a:lnTo>
                  <a:pt x="629919" y="820927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009859" y="4322197"/>
            <a:ext cx="3743835" cy="3881905"/>
          </a:xfrm>
          <a:custGeom>
            <a:avLst/>
            <a:gdLst>
              <a:gd name="connsiteX0" fmla="*/ 3286633 w 3353181"/>
              <a:gd name="connsiteY0" fmla="*/ 0 h 4006596"/>
              <a:gd name="connsiteX1" fmla="*/ 2990088 w 3353181"/>
              <a:gd name="connsiteY1" fmla="*/ 554354 h 4006596"/>
              <a:gd name="connsiteX0" fmla="*/ 589211 w 3353181"/>
              <a:gd name="connsiteY0" fmla="*/ 2696925 h 4006596"/>
              <a:gd name="connsiteX1" fmla="*/ 0 w 3353181"/>
              <a:gd name="connsiteY1" fmla="*/ 4006596 h 4006596"/>
              <a:gd name="connsiteX0" fmla="*/ 2950464 w 3353181"/>
              <a:gd name="connsiteY0" fmla="*/ 2683764 h 4006596"/>
              <a:gd name="connsiteX1" fmla="*/ 3353181 w 3353181"/>
              <a:gd name="connsiteY1" fmla="*/ 3235452 h 4006596"/>
              <a:gd name="connsiteX0" fmla="*/ 3674561 w 3741109"/>
              <a:gd name="connsiteY0" fmla="*/ 0 h 3826487"/>
              <a:gd name="connsiteX1" fmla="*/ 3378016 w 3741109"/>
              <a:gd name="connsiteY1" fmla="*/ 554354 h 3826487"/>
              <a:gd name="connsiteX0" fmla="*/ 977139 w 3741109"/>
              <a:gd name="connsiteY0" fmla="*/ 2696925 h 3826487"/>
              <a:gd name="connsiteX1" fmla="*/ 0 w 3741109"/>
              <a:gd name="connsiteY1" fmla="*/ 3826487 h 3826487"/>
              <a:gd name="connsiteX0" fmla="*/ 3338392 w 3741109"/>
              <a:gd name="connsiteY0" fmla="*/ 2683764 h 3826487"/>
              <a:gd name="connsiteX1" fmla="*/ 3741109 w 3741109"/>
              <a:gd name="connsiteY1" fmla="*/ 3235452 h 3826487"/>
              <a:gd name="connsiteX0" fmla="*/ 3674561 w 3741109"/>
              <a:gd name="connsiteY0" fmla="*/ 0 h 3826487"/>
              <a:gd name="connsiteX1" fmla="*/ 3378016 w 3741109"/>
              <a:gd name="connsiteY1" fmla="*/ 554354 h 3826487"/>
              <a:gd name="connsiteX0" fmla="*/ 977139 w 3741109"/>
              <a:gd name="connsiteY0" fmla="*/ 2696925 h 3826487"/>
              <a:gd name="connsiteX1" fmla="*/ 0 w 3741109"/>
              <a:gd name="connsiteY1" fmla="*/ 3826487 h 3826487"/>
              <a:gd name="connsiteX0" fmla="*/ 3338392 w 3741109"/>
              <a:gd name="connsiteY0" fmla="*/ 2683764 h 3826487"/>
              <a:gd name="connsiteX1" fmla="*/ 3741109 w 3741109"/>
              <a:gd name="connsiteY1" fmla="*/ 3235452 h 3826487"/>
              <a:gd name="connsiteX0" fmla="*/ 3674561 w 3741109"/>
              <a:gd name="connsiteY0" fmla="*/ 0 h 3826487"/>
              <a:gd name="connsiteX1" fmla="*/ 3378016 w 3741109"/>
              <a:gd name="connsiteY1" fmla="*/ 554354 h 3826487"/>
              <a:gd name="connsiteX0" fmla="*/ 977139 w 3741109"/>
              <a:gd name="connsiteY0" fmla="*/ 2696925 h 3826487"/>
              <a:gd name="connsiteX1" fmla="*/ 0 w 3741109"/>
              <a:gd name="connsiteY1" fmla="*/ 3826487 h 3826487"/>
              <a:gd name="connsiteX0" fmla="*/ 3338392 w 3741109"/>
              <a:gd name="connsiteY0" fmla="*/ 2683764 h 3826487"/>
              <a:gd name="connsiteX1" fmla="*/ 3741109 w 3741109"/>
              <a:gd name="connsiteY1" fmla="*/ 3235452 h 3826487"/>
              <a:gd name="connsiteX0" fmla="*/ 3674561 w 3741109"/>
              <a:gd name="connsiteY0" fmla="*/ 0 h 3826487"/>
              <a:gd name="connsiteX1" fmla="*/ 3378016 w 3741109"/>
              <a:gd name="connsiteY1" fmla="*/ 554354 h 3826487"/>
              <a:gd name="connsiteX0" fmla="*/ 977139 w 3741109"/>
              <a:gd name="connsiteY0" fmla="*/ 2696925 h 3826487"/>
              <a:gd name="connsiteX1" fmla="*/ 0 w 3741109"/>
              <a:gd name="connsiteY1" fmla="*/ 3826487 h 3826487"/>
              <a:gd name="connsiteX0" fmla="*/ 3338392 w 3741109"/>
              <a:gd name="connsiteY0" fmla="*/ 2683764 h 3826487"/>
              <a:gd name="connsiteX1" fmla="*/ 3741109 w 3741109"/>
              <a:gd name="connsiteY1" fmla="*/ 3235452 h 3826487"/>
              <a:gd name="connsiteX0" fmla="*/ 3674561 w 3741109"/>
              <a:gd name="connsiteY0" fmla="*/ 0 h 3826487"/>
              <a:gd name="connsiteX1" fmla="*/ 3378016 w 3741109"/>
              <a:gd name="connsiteY1" fmla="*/ 554354 h 3826487"/>
              <a:gd name="connsiteX0" fmla="*/ 769320 w 3741109"/>
              <a:gd name="connsiteY0" fmla="*/ 2932452 h 3826487"/>
              <a:gd name="connsiteX1" fmla="*/ 0 w 3741109"/>
              <a:gd name="connsiteY1" fmla="*/ 3826487 h 3826487"/>
              <a:gd name="connsiteX0" fmla="*/ 3338392 w 3741109"/>
              <a:gd name="connsiteY0" fmla="*/ 2683764 h 3826487"/>
              <a:gd name="connsiteX1" fmla="*/ 3741109 w 3741109"/>
              <a:gd name="connsiteY1" fmla="*/ 3235452 h 3826487"/>
              <a:gd name="connsiteX0" fmla="*/ 3674561 w 3741109"/>
              <a:gd name="connsiteY0" fmla="*/ 0 h 3826487"/>
              <a:gd name="connsiteX1" fmla="*/ 3378016 w 3741109"/>
              <a:gd name="connsiteY1" fmla="*/ 554354 h 3826487"/>
              <a:gd name="connsiteX0" fmla="*/ 769320 w 3741109"/>
              <a:gd name="connsiteY0" fmla="*/ 2932452 h 3826487"/>
              <a:gd name="connsiteX1" fmla="*/ 0 w 3741109"/>
              <a:gd name="connsiteY1" fmla="*/ 3826487 h 3826487"/>
              <a:gd name="connsiteX0" fmla="*/ 3158283 w 3741109"/>
              <a:gd name="connsiteY0" fmla="*/ 2559073 h 3826487"/>
              <a:gd name="connsiteX1" fmla="*/ 3741109 w 3741109"/>
              <a:gd name="connsiteY1" fmla="*/ 3235452 h 3826487"/>
              <a:gd name="connsiteX0" fmla="*/ 3674561 w 3741109"/>
              <a:gd name="connsiteY0" fmla="*/ 0 h 3826487"/>
              <a:gd name="connsiteX1" fmla="*/ 3142489 w 3741109"/>
              <a:gd name="connsiteY1" fmla="*/ 582064 h 3826487"/>
              <a:gd name="connsiteX0" fmla="*/ 769320 w 3741109"/>
              <a:gd name="connsiteY0" fmla="*/ 2932452 h 3826487"/>
              <a:gd name="connsiteX1" fmla="*/ 0 w 3741109"/>
              <a:gd name="connsiteY1" fmla="*/ 3826487 h 3826487"/>
              <a:gd name="connsiteX0" fmla="*/ 3158283 w 3741109"/>
              <a:gd name="connsiteY0" fmla="*/ 2559073 h 3826487"/>
              <a:gd name="connsiteX1" fmla="*/ 3741109 w 3741109"/>
              <a:gd name="connsiteY1" fmla="*/ 3235452 h 3826487"/>
              <a:gd name="connsiteX0" fmla="*/ 3743834 w 3743834"/>
              <a:gd name="connsiteY0" fmla="*/ 0 h 3881905"/>
              <a:gd name="connsiteX1" fmla="*/ 3142489 w 3743834"/>
              <a:gd name="connsiteY1" fmla="*/ 637482 h 3881905"/>
              <a:gd name="connsiteX0" fmla="*/ 769320 w 3743834"/>
              <a:gd name="connsiteY0" fmla="*/ 2987870 h 3881905"/>
              <a:gd name="connsiteX1" fmla="*/ 0 w 3743834"/>
              <a:gd name="connsiteY1" fmla="*/ 3881905 h 3881905"/>
              <a:gd name="connsiteX0" fmla="*/ 3158283 w 3743834"/>
              <a:gd name="connsiteY0" fmla="*/ 2614491 h 3881905"/>
              <a:gd name="connsiteX1" fmla="*/ 3741109 w 3743834"/>
              <a:gd name="connsiteY1" fmla="*/ 3290870 h 388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43834" h="3881905">
                <a:moveTo>
                  <a:pt x="3743834" y="0"/>
                </a:moveTo>
                <a:lnTo>
                  <a:pt x="3142489" y="637482"/>
                </a:lnTo>
              </a:path>
              <a:path w="3743834" h="3881905">
                <a:moveTo>
                  <a:pt x="769320" y="2987870"/>
                </a:moveTo>
                <a:cubicBezTo>
                  <a:pt x="522116" y="3267408"/>
                  <a:pt x="274913" y="3574657"/>
                  <a:pt x="0" y="3881905"/>
                </a:cubicBezTo>
              </a:path>
              <a:path w="3743834" h="3881905">
                <a:moveTo>
                  <a:pt x="3158283" y="2614491"/>
                </a:moveTo>
                <a:lnTo>
                  <a:pt x="3741109" y="329087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3953484" y="2581602"/>
            <a:ext cx="3075144" cy="547370"/>
          </a:xfrm>
          <a:custGeom>
            <a:avLst/>
            <a:gdLst/>
            <a:ahLst/>
            <a:cxnLst/>
            <a:rect l="l" t="t" r="r" b="b"/>
            <a:pathLst>
              <a:path w="4799330" h="547370">
                <a:moveTo>
                  <a:pt x="4707889" y="0"/>
                </a:moveTo>
                <a:lnTo>
                  <a:pt x="91186" y="0"/>
                </a:lnTo>
                <a:lnTo>
                  <a:pt x="55667" y="7157"/>
                </a:lnTo>
                <a:lnTo>
                  <a:pt x="26685" y="26685"/>
                </a:lnTo>
                <a:lnTo>
                  <a:pt x="7157" y="55667"/>
                </a:lnTo>
                <a:lnTo>
                  <a:pt x="0" y="91185"/>
                </a:lnTo>
                <a:lnTo>
                  <a:pt x="0" y="455929"/>
                </a:lnTo>
                <a:lnTo>
                  <a:pt x="7157" y="491448"/>
                </a:lnTo>
                <a:lnTo>
                  <a:pt x="26685" y="520430"/>
                </a:lnTo>
                <a:lnTo>
                  <a:pt x="55667" y="539958"/>
                </a:lnTo>
                <a:lnTo>
                  <a:pt x="91186" y="547115"/>
                </a:lnTo>
                <a:lnTo>
                  <a:pt x="4707889" y="547115"/>
                </a:lnTo>
                <a:lnTo>
                  <a:pt x="4743408" y="539958"/>
                </a:lnTo>
                <a:lnTo>
                  <a:pt x="4772390" y="520430"/>
                </a:lnTo>
                <a:lnTo>
                  <a:pt x="4791918" y="491448"/>
                </a:lnTo>
                <a:lnTo>
                  <a:pt x="4799076" y="455929"/>
                </a:lnTo>
                <a:lnTo>
                  <a:pt x="4799076" y="91185"/>
                </a:lnTo>
                <a:lnTo>
                  <a:pt x="4791918" y="55667"/>
                </a:lnTo>
                <a:lnTo>
                  <a:pt x="4772390" y="26685"/>
                </a:lnTo>
                <a:lnTo>
                  <a:pt x="4743408" y="7157"/>
                </a:lnTo>
                <a:lnTo>
                  <a:pt x="4707889" y="0"/>
                </a:lnTo>
                <a:close/>
              </a:path>
            </a:pathLst>
          </a:custGeom>
          <a:solidFill>
            <a:srgbClr val="F5A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5123073" y="2615386"/>
            <a:ext cx="7359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45" dirty="0">
                <a:solidFill>
                  <a:srgbClr val="FFFFFF"/>
                </a:solidFill>
                <a:latin typeface="微軟正黑體"/>
                <a:cs typeface="微軟正黑體"/>
              </a:rPr>
              <a:t>特色</a:t>
            </a:r>
            <a:endParaRPr sz="2800" dirty="0">
              <a:latin typeface="微軟正黑體"/>
              <a:cs typeface="微軟正黑體"/>
            </a:endParaRPr>
          </a:p>
        </p:txBody>
      </p:sp>
      <p:sp>
        <p:nvSpPr>
          <p:cNvPr id="35" name="object 3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0" dirty="0"/>
              <a:t>3</a:t>
            </a:fld>
            <a:endParaRPr spc="-50" dirty="0"/>
          </a:p>
        </p:txBody>
      </p:sp>
      <p:sp>
        <p:nvSpPr>
          <p:cNvPr id="34" name="object 34"/>
          <p:cNvSpPr txBox="1"/>
          <p:nvPr/>
        </p:nvSpPr>
        <p:spPr>
          <a:xfrm>
            <a:off x="14135246" y="3397389"/>
            <a:ext cx="2893382" cy="1665841"/>
          </a:xfrm>
          <a:prstGeom prst="rect">
            <a:avLst/>
          </a:prstGeom>
        </p:spPr>
        <p:txBody>
          <a:bodyPr vert="horz" wrap="square" lIns="0" tIns="151130" rIns="0" bIns="0" rtlCol="0">
            <a:spAutoFit/>
          </a:bodyPr>
          <a:lstStyle/>
          <a:p>
            <a:pPr marL="294005" indent="-281305">
              <a:lnSpc>
                <a:spcPct val="100000"/>
              </a:lnSpc>
              <a:spcBef>
                <a:spcPts val="1190"/>
              </a:spcBef>
              <a:buAutoNum type="arabicPeriod"/>
              <a:tabLst>
                <a:tab pos="294005" algn="l"/>
              </a:tabLst>
            </a:pPr>
            <a:r>
              <a:rPr sz="2000" spc="290" dirty="0">
                <a:latin typeface="微軟正黑體"/>
                <a:cs typeface="微軟正黑體"/>
              </a:rPr>
              <a:t>打破系所邊界</a:t>
            </a:r>
            <a:endParaRPr sz="2000" dirty="0">
              <a:latin typeface="微軟正黑體"/>
              <a:cs typeface="微軟正黑體"/>
            </a:endParaRPr>
          </a:p>
          <a:p>
            <a:pPr marL="294005" indent="-281305">
              <a:lnSpc>
                <a:spcPct val="100000"/>
              </a:lnSpc>
              <a:spcBef>
                <a:spcPts val="1090"/>
              </a:spcBef>
              <a:buAutoNum type="arabicPeriod"/>
              <a:tabLst>
                <a:tab pos="294005" algn="l"/>
              </a:tabLst>
            </a:pPr>
            <a:r>
              <a:rPr sz="2000" spc="295" dirty="0">
                <a:latin typeface="微軟正黑體"/>
                <a:cs typeface="微軟正黑體"/>
              </a:rPr>
              <a:t>學生自主規劃系內、外課程</a:t>
            </a:r>
            <a:endParaRPr sz="2000" dirty="0">
              <a:latin typeface="微軟正黑體"/>
              <a:cs typeface="微軟正黑體"/>
            </a:endParaRPr>
          </a:p>
          <a:p>
            <a:pPr marL="294005" indent="-281305">
              <a:lnSpc>
                <a:spcPct val="100000"/>
              </a:lnSpc>
              <a:spcBef>
                <a:spcPts val="1110"/>
              </a:spcBef>
              <a:buAutoNum type="arabicPeriod"/>
              <a:tabLst>
                <a:tab pos="294005" algn="l"/>
              </a:tabLst>
            </a:pPr>
            <a:r>
              <a:rPr sz="2000" spc="290" dirty="0">
                <a:latin typeface="微軟正黑體"/>
                <a:cs typeface="微軟正黑體"/>
              </a:rPr>
              <a:t>跨領域學習</a:t>
            </a:r>
            <a:endParaRPr sz="2000" dirty="0">
              <a:latin typeface="微軟正黑體"/>
              <a:cs typeface="微軟正黑體"/>
            </a:endParaRPr>
          </a:p>
        </p:txBody>
      </p:sp>
      <p:sp>
        <p:nvSpPr>
          <p:cNvPr id="37" name="object 13">
            <a:extLst>
              <a:ext uri="{FF2B5EF4-FFF2-40B4-BE49-F238E27FC236}">
                <a16:creationId xmlns:a16="http://schemas.microsoft.com/office/drawing/2014/main" id="{7EC59F49-5F75-30FA-4758-966F68972291}"/>
              </a:ext>
            </a:extLst>
          </p:cNvPr>
          <p:cNvSpPr/>
          <p:nvPr/>
        </p:nvSpPr>
        <p:spPr>
          <a:xfrm>
            <a:off x="10348643" y="3312041"/>
            <a:ext cx="3075145" cy="2128246"/>
          </a:xfrm>
          <a:custGeom>
            <a:avLst/>
            <a:gdLst/>
            <a:ahLst/>
            <a:cxnLst/>
            <a:rect l="l" t="t" r="r" b="b"/>
            <a:pathLst>
              <a:path w="4799330" h="1778634">
                <a:moveTo>
                  <a:pt x="0" y="159511"/>
                </a:moveTo>
                <a:lnTo>
                  <a:pt x="8127" y="109077"/>
                </a:lnTo>
                <a:lnTo>
                  <a:pt x="30764" y="65288"/>
                </a:lnTo>
                <a:lnTo>
                  <a:pt x="65288" y="30764"/>
                </a:lnTo>
                <a:lnTo>
                  <a:pt x="109077" y="8127"/>
                </a:lnTo>
                <a:lnTo>
                  <a:pt x="159511" y="0"/>
                </a:lnTo>
                <a:lnTo>
                  <a:pt x="4639563" y="0"/>
                </a:lnTo>
                <a:lnTo>
                  <a:pt x="4689998" y="8127"/>
                </a:lnTo>
                <a:lnTo>
                  <a:pt x="4733787" y="30764"/>
                </a:lnTo>
                <a:lnTo>
                  <a:pt x="4768311" y="65288"/>
                </a:lnTo>
                <a:lnTo>
                  <a:pt x="4790948" y="109077"/>
                </a:lnTo>
                <a:lnTo>
                  <a:pt x="4799075" y="159511"/>
                </a:lnTo>
                <a:lnTo>
                  <a:pt x="4799075" y="1618957"/>
                </a:lnTo>
                <a:lnTo>
                  <a:pt x="4790947" y="1669386"/>
                </a:lnTo>
                <a:lnTo>
                  <a:pt x="4768311" y="1713184"/>
                </a:lnTo>
                <a:lnTo>
                  <a:pt x="4733787" y="1747722"/>
                </a:lnTo>
                <a:lnTo>
                  <a:pt x="4689998" y="1770373"/>
                </a:lnTo>
                <a:lnTo>
                  <a:pt x="4639563" y="1778507"/>
                </a:lnTo>
                <a:lnTo>
                  <a:pt x="159511" y="1778507"/>
                </a:lnTo>
                <a:lnTo>
                  <a:pt x="109077" y="1770373"/>
                </a:lnTo>
                <a:lnTo>
                  <a:pt x="65288" y="1747722"/>
                </a:lnTo>
                <a:lnTo>
                  <a:pt x="30764" y="1713184"/>
                </a:lnTo>
                <a:lnTo>
                  <a:pt x="8127" y="1669386"/>
                </a:lnTo>
                <a:lnTo>
                  <a:pt x="0" y="1618957"/>
                </a:lnTo>
                <a:lnTo>
                  <a:pt x="0" y="159511"/>
                </a:lnTo>
                <a:close/>
              </a:path>
            </a:pathLst>
          </a:custGeom>
          <a:ln w="38100">
            <a:solidFill>
              <a:schemeClr val="accent3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8" name="object 32">
            <a:extLst>
              <a:ext uri="{FF2B5EF4-FFF2-40B4-BE49-F238E27FC236}">
                <a16:creationId xmlns:a16="http://schemas.microsoft.com/office/drawing/2014/main" id="{9D65BFD5-A02B-0A4E-33CD-026C05144718}"/>
              </a:ext>
            </a:extLst>
          </p:cNvPr>
          <p:cNvSpPr/>
          <p:nvPr/>
        </p:nvSpPr>
        <p:spPr>
          <a:xfrm>
            <a:off x="10348644" y="2615386"/>
            <a:ext cx="3075144" cy="547370"/>
          </a:xfrm>
          <a:custGeom>
            <a:avLst/>
            <a:gdLst/>
            <a:ahLst/>
            <a:cxnLst/>
            <a:rect l="l" t="t" r="r" b="b"/>
            <a:pathLst>
              <a:path w="4799330" h="547370">
                <a:moveTo>
                  <a:pt x="4707889" y="0"/>
                </a:moveTo>
                <a:lnTo>
                  <a:pt x="91186" y="0"/>
                </a:lnTo>
                <a:lnTo>
                  <a:pt x="55667" y="7157"/>
                </a:lnTo>
                <a:lnTo>
                  <a:pt x="26685" y="26685"/>
                </a:lnTo>
                <a:lnTo>
                  <a:pt x="7157" y="55667"/>
                </a:lnTo>
                <a:lnTo>
                  <a:pt x="0" y="91185"/>
                </a:lnTo>
                <a:lnTo>
                  <a:pt x="0" y="455929"/>
                </a:lnTo>
                <a:lnTo>
                  <a:pt x="7157" y="491448"/>
                </a:lnTo>
                <a:lnTo>
                  <a:pt x="26685" y="520430"/>
                </a:lnTo>
                <a:lnTo>
                  <a:pt x="55667" y="539958"/>
                </a:lnTo>
                <a:lnTo>
                  <a:pt x="91186" y="547115"/>
                </a:lnTo>
                <a:lnTo>
                  <a:pt x="4707889" y="547115"/>
                </a:lnTo>
                <a:lnTo>
                  <a:pt x="4743408" y="539958"/>
                </a:lnTo>
                <a:lnTo>
                  <a:pt x="4772390" y="520430"/>
                </a:lnTo>
                <a:lnTo>
                  <a:pt x="4791918" y="491448"/>
                </a:lnTo>
                <a:lnTo>
                  <a:pt x="4799076" y="455929"/>
                </a:lnTo>
                <a:lnTo>
                  <a:pt x="4799076" y="91185"/>
                </a:lnTo>
                <a:lnTo>
                  <a:pt x="4791918" y="55667"/>
                </a:lnTo>
                <a:lnTo>
                  <a:pt x="4772390" y="26685"/>
                </a:lnTo>
                <a:lnTo>
                  <a:pt x="4743408" y="7157"/>
                </a:lnTo>
                <a:lnTo>
                  <a:pt x="4707889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3">
            <a:extLst>
              <a:ext uri="{FF2B5EF4-FFF2-40B4-BE49-F238E27FC236}">
                <a16:creationId xmlns:a16="http://schemas.microsoft.com/office/drawing/2014/main" id="{54C215B4-70C9-45E2-7321-09C6228930C2}"/>
              </a:ext>
            </a:extLst>
          </p:cNvPr>
          <p:cNvSpPr txBox="1"/>
          <p:nvPr/>
        </p:nvSpPr>
        <p:spPr>
          <a:xfrm>
            <a:off x="11518233" y="2649170"/>
            <a:ext cx="73596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對象</a:t>
            </a:r>
            <a:endParaRPr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微軟正黑體"/>
            </a:endParaRPr>
          </a:p>
        </p:txBody>
      </p:sp>
      <p:sp>
        <p:nvSpPr>
          <p:cNvPr id="40" name="object 34">
            <a:extLst>
              <a:ext uri="{FF2B5EF4-FFF2-40B4-BE49-F238E27FC236}">
                <a16:creationId xmlns:a16="http://schemas.microsoft.com/office/drawing/2014/main" id="{F0F63980-60E4-8481-0E9E-6FE60354E085}"/>
              </a:ext>
            </a:extLst>
          </p:cNvPr>
          <p:cNvSpPr txBox="1"/>
          <p:nvPr/>
        </p:nvSpPr>
        <p:spPr>
          <a:xfrm>
            <a:off x="10530407" y="3472277"/>
            <a:ext cx="2893382" cy="1217000"/>
          </a:xfrm>
          <a:prstGeom prst="rect">
            <a:avLst/>
          </a:prstGeom>
        </p:spPr>
        <p:txBody>
          <a:bodyPr vert="horz" wrap="square" lIns="0" tIns="151130" rIns="0" bIns="0" rtlCol="0">
            <a:spAutoFit/>
          </a:bodyPr>
          <a:lstStyle/>
          <a:p>
            <a:pPr marL="294005" indent="-281305">
              <a:lnSpc>
                <a:spcPct val="100000"/>
              </a:lnSpc>
              <a:spcBef>
                <a:spcPts val="1090"/>
              </a:spcBef>
              <a:buAutoNum type="arabicPeriod"/>
              <a:tabLst>
                <a:tab pos="294005" algn="l"/>
              </a:tabLst>
            </a:pPr>
            <a:r>
              <a:rPr lang="zh-TW" altLang="en-US" sz="2000" spc="295" dirty="0">
                <a:latin typeface="微軟正黑體"/>
                <a:cs typeface="微軟正黑體"/>
              </a:rPr>
              <a:t>日間學士班</a:t>
            </a:r>
            <a:r>
              <a:rPr lang="en-US" altLang="zh-TW" sz="2000" spc="295" dirty="0">
                <a:latin typeface="微軟正黑體"/>
                <a:cs typeface="微軟正黑體"/>
              </a:rPr>
              <a:t>(</a:t>
            </a:r>
            <a:r>
              <a:rPr lang="zh-TW" altLang="en-US" sz="2000" spc="295" dirty="0">
                <a:latin typeface="微軟正黑體"/>
                <a:cs typeface="微軟正黑體"/>
              </a:rPr>
              <a:t>他系學生</a:t>
            </a:r>
            <a:r>
              <a:rPr lang="en-US" altLang="zh-TW" sz="2000" spc="295" dirty="0">
                <a:latin typeface="微軟正黑體"/>
                <a:cs typeface="微軟正黑體"/>
              </a:rPr>
              <a:t>)</a:t>
            </a:r>
            <a:endParaRPr sz="2000" dirty="0">
              <a:latin typeface="微軟正黑體"/>
              <a:cs typeface="微軟正黑體"/>
            </a:endParaRPr>
          </a:p>
          <a:p>
            <a:pPr marL="294005" indent="-281305">
              <a:lnSpc>
                <a:spcPct val="100000"/>
              </a:lnSpc>
              <a:spcBef>
                <a:spcPts val="1110"/>
              </a:spcBef>
              <a:buAutoNum type="arabicPeriod"/>
              <a:tabLst>
                <a:tab pos="294005" algn="l"/>
              </a:tabLst>
            </a:pPr>
            <a:r>
              <a:rPr lang="zh-TW" altLang="en-US" sz="2000" spc="290" dirty="0">
                <a:latin typeface="微軟正黑體"/>
                <a:cs typeface="微軟正黑體"/>
              </a:rPr>
              <a:t>日間學制課程模組</a:t>
            </a:r>
            <a:endParaRPr sz="2000" dirty="0">
              <a:latin typeface="微軟正黑體"/>
              <a:cs typeface="微軟正黑體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557473" y="724649"/>
            <a:ext cx="62877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04" dirty="0"/>
              <a:t>探索領域專長模組— 組成與特色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0" y="9557522"/>
            <a:ext cx="2664460" cy="727075"/>
            <a:chOff x="0" y="9557522"/>
            <a:chExt cx="2664460" cy="727075"/>
          </a:xfrm>
        </p:grpSpPr>
        <p:sp>
          <p:nvSpPr>
            <p:cNvPr id="5" name="object 5"/>
            <p:cNvSpPr/>
            <p:nvPr/>
          </p:nvSpPr>
          <p:spPr>
            <a:xfrm>
              <a:off x="0" y="9560957"/>
              <a:ext cx="173355" cy="723265"/>
            </a:xfrm>
            <a:custGeom>
              <a:avLst/>
              <a:gdLst/>
              <a:ahLst/>
              <a:cxnLst/>
              <a:rect l="l" t="t" r="r" b="b"/>
              <a:pathLst>
                <a:path w="173355" h="723265">
                  <a:moveTo>
                    <a:pt x="0" y="0"/>
                  </a:moveTo>
                  <a:lnTo>
                    <a:pt x="0" y="723174"/>
                  </a:lnTo>
                  <a:lnTo>
                    <a:pt x="172966" y="723174"/>
                  </a:lnTo>
                  <a:lnTo>
                    <a:pt x="172089" y="653202"/>
                  </a:lnTo>
                  <a:lnTo>
                    <a:pt x="169513" y="585110"/>
                  </a:lnTo>
                  <a:lnTo>
                    <a:pt x="165316" y="519204"/>
                  </a:lnTo>
                  <a:lnTo>
                    <a:pt x="159580" y="455788"/>
                  </a:lnTo>
                  <a:lnTo>
                    <a:pt x="152384" y="395167"/>
                  </a:lnTo>
                  <a:lnTo>
                    <a:pt x="143809" y="337644"/>
                  </a:lnTo>
                  <a:lnTo>
                    <a:pt x="133934" y="283526"/>
                  </a:lnTo>
                  <a:lnTo>
                    <a:pt x="122839" y="233115"/>
                  </a:lnTo>
                  <a:lnTo>
                    <a:pt x="110606" y="186718"/>
                  </a:lnTo>
                  <a:lnTo>
                    <a:pt x="97313" y="144639"/>
                  </a:lnTo>
                  <a:lnTo>
                    <a:pt x="83041" y="107181"/>
                  </a:lnTo>
                  <a:lnTo>
                    <a:pt x="51881" y="47352"/>
                  </a:lnTo>
                  <a:lnTo>
                    <a:pt x="17766" y="96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A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3021" y="9557522"/>
              <a:ext cx="192405" cy="727075"/>
            </a:xfrm>
            <a:custGeom>
              <a:avLst/>
              <a:gdLst/>
              <a:ahLst/>
              <a:cxnLst/>
              <a:rect l="l" t="t" r="r" b="b"/>
              <a:pathLst>
                <a:path w="192404" h="727075">
                  <a:moveTo>
                    <a:pt x="95787" y="0"/>
                  </a:moveTo>
                  <a:lnTo>
                    <a:pt x="65494" y="37038"/>
                  </a:lnTo>
                  <a:lnTo>
                    <a:pt x="47422" y="99192"/>
                  </a:lnTo>
                  <a:lnTo>
                    <a:pt x="39197" y="140178"/>
                  </a:lnTo>
                  <a:lnTo>
                    <a:pt x="31591" y="187181"/>
                  </a:lnTo>
                  <a:lnTo>
                    <a:pt x="24662" y="239756"/>
                  </a:lnTo>
                  <a:lnTo>
                    <a:pt x="18468" y="297461"/>
                  </a:lnTo>
                  <a:lnTo>
                    <a:pt x="13068" y="359852"/>
                  </a:lnTo>
                  <a:lnTo>
                    <a:pt x="8518" y="426488"/>
                  </a:lnTo>
                  <a:lnTo>
                    <a:pt x="4879" y="496924"/>
                  </a:lnTo>
                  <a:lnTo>
                    <a:pt x="2207" y="570719"/>
                  </a:lnTo>
                  <a:lnTo>
                    <a:pt x="561" y="647428"/>
                  </a:lnTo>
                  <a:lnTo>
                    <a:pt x="0" y="726609"/>
                  </a:lnTo>
                  <a:lnTo>
                    <a:pt x="191905" y="726609"/>
                  </a:lnTo>
                  <a:lnTo>
                    <a:pt x="191339" y="647443"/>
                  </a:lnTo>
                  <a:lnTo>
                    <a:pt x="189679" y="570744"/>
                  </a:lnTo>
                  <a:lnTo>
                    <a:pt x="186986" y="496957"/>
                  </a:lnTo>
                  <a:lnTo>
                    <a:pt x="183320" y="426525"/>
                  </a:lnTo>
                  <a:lnTo>
                    <a:pt x="178739" y="359890"/>
                  </a:lnTo>
                  <a:lnTo>
                    <a:pt x="173304" y="297497"/>
                  </a:lnTo>
                  <a:lnTo>
                    <a:pt x="167074" y="239790"/>
                  </a:lnTo>
                  <a:lnTo>
                    <a:pt x="160109" y="187210"/>
                  </a:lnTo>
                  <a:lnTo>
                    <a:pt x="152469" y="140203"/>
                  </a:lnTo>
                  <a:lnTo>
                    <a:pt x="144213" y="99211"/>
                  </a:lnTo>
                  <a:lnTo>
                    <a:pt x="126093" y="37046"/>
                  </a:lnTo>
                  <a:lnTo>
                    <a:pt x="106226" y="4264"/>
                  </a:lnTo>
                  <a:lnTo>
                    <a:pt x="95787" y="0"/>
                  </a:lnTo>
                  <a:close/>
                </a:path>
              </a:pathLst>
            </a:custGeom>
            <a:solidFill>
              <a:srgbClr val="5BA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64595" y="9557522"/>
              <a:ext cx="1533525" cy="727075"/>
            </a:xfrm>
            <a:custGeom>
              <a:avLst/>
              <a:gdLst/>
              <a:ahLst/>
              <a:cxnLst/>
              <a:rect l="l" t="t" r="r" b="b"/>
              <a:pathLst>
                <a:path w="1533525" h="727075">
                  <a:moveTo>
                    <a:pt x="766574" y="0"/>
                  </a:moveTo>
                  <a:lnTo>
                    <a:pt x="718097" y="1429"/>
                  </a:lnTo>
                  <a:lnTo>
                    <a:pt x="670422" y="5660"/>
                  </a:lnTo>
                  <a:lnTo>
                    <a:pt x="623637" y="12608"/>
                  </a:lnTo>
                  <a:lnTo>
                    <a:pt x="577832" y="22188"/>
                  </a:lnTo>
                  <a:lnTo>
                    <a:pt x="533098" y="34314"/>
                  </a:lnTo>
                  <a:lnTo>
                    <a:pt x="489524" y="48902"/>
                  </a:lnTo>
                  <a:lnTo>
                    <a:pt x="447199" y="65867"/>
                  </a:lnTo>
                  <a:lnTo>
                    <a:pt x="406215" y="85123"/>
                  </a:lnTo>
                  <a:lnTo>
                    <a:pt x="366660" y="106586"/>
                  </a:lnTo>
                  <a:lnTo>
                    <a:pt x="328625" y="130170"/>
                  </a:lnTo>
                  <a:lnTo>
                    <a:pt x="292199" y="155790"/>
                  </a:lnTo>
                  <a:lnTo>
                    <a:pt x="257472" y="183362"/>
                  </a:lnTo>
                  <a:lnTo>
                    <a:pt x="224534" y="212799"/>
                  </a:lnTo>
                  <a:lnTo>
                    <a:pt x="193474" y="244018"/>
                  </a:lnTo>
                  <a:lnTo>
                    <a:pt x="164384" y="276933"/>
                  </a:lnTo>
                  <a:lnTo>
                    <a:pt x="137351" y="311459"/>
                  </a:lnTo>
                  <a:lnTo>
                    <a:pt x="112467" y="347511"/>
                  </a:lnTo>
                  <a:lnTo>
                    <a:pt x="89821" y="385004"/>
                  </a:lnTo>
                  <a:lnTo>
                    <a:pt x="69502" y="423852"/>
                  </a:lnTo>
                  <a:lnTo>
                    <a:pt x="51602" y="463971"/>
                  </a:lnTo>
                  <a:lnTo>
                    <a:pt x="36209" y="505276"/>
                  </a:lnTo>
                  <a:lnTo>
                    <a:pt x="23413" y="547682"/>
                  </a:lnTo>
                  <a:lnTo>
                    <a:pt x="13304" y="591103"/>
                  </a:lnTo>
                  <a:lnTo>
                    <a:pt x="5973" y="635454"/>
                  </a:lnTo>
                  <a:lnTo>
                    <a:pt x="1508" y="680651"/>
                  </a:lnTo>
                  <a:lnTo>
                    <a:pt x="0" y="726609"/>
                  </a:lnTo>
                  <a:lnTo>
                    <a:pt x="1533094" y="726609"/>
                  </a:lnTo>
                  <a:lnTo>
                    <a:pt x="1531586" y="680661"/>
                  </a:lnTo>
                  <a:lnTo>
                    <a:pt x="1527121" y="635471"/>
                  </a:lnTo>
                  <a:lnTo>
                    <a:pt x="1519791" y="591126"/>
                  </a:lnTo>
                  <a:lnTo>
                    <a:pt x="1509684" y="547710"/>
                  </a:lnTo>
                  <a:lnTo>
                    <a:pt x="1496890" y="505308"/>
                  </a:lnTo>
                  <a:lnTo>
                    <a:pt x="1481499" y="464006"/>
                  </a:lnTo>
                  <a:lnTo>
                    <a:pt x="1463600" y="423889"/>
                  </a:lnTo>
                  <a:lnTo>
                    <a:pt x="1443285" y="385041"/>
                  </a:lnTo>
                  <a:lnTo>
                    <a:pt x="1420641" y="347549"/>
                  </a:lnTo>
                  <a:lnTo>
                    <a:pt x="1395760" y="311496"/>
                  </a:lnTo>
                  <a:lnTo>
                    <a:pt x="1368731" y="276969"/>
                  </a:lnTo>
                  <a:lnTo>
                    <a:pt x="1339643" y="244052"/>
                  </a:lnTo>
                  <a:lnTo>
                    <a:pt x="1308587" y="212831"/>
                  </a:lnTo>
                  <a:lnTo>
                    <a:pt x="1275652" y="183391"/>
                  </a:lnTo>
                  <a:lnTo>
                    <a:pt x="1240928" y="155816"/>
                  </a:lnTo>
                  <a:lnTo>
                    <a:pt x="1204505" y="130193"/>
                  </a:lnTo>
                  <a:lnTo>
                    <a:pt x="1166473" y="106606"/>
                  </a:lnTo>
                  <a:lnTo>
                    <a:pt x="1126921" y="85140"/>
                  </a:lnTo>
                  <a:lnTo>
                    <a:pt x="1085939" y="65880"/>
                  </a:lnTo>
                  <a:lnTo>
                    <a:pt x="1043617" y="48913"/>
                  </a:lnTo>
                  <a:lnTo>
                    <a:pt x="1000045" y="34322"/>
                  </a:lnTo>
                  <a:lnTo>
                    <a:pt x="955313" y="22193"/>
                  </a:lnTo>
                  <a:lnTo>
                    <a:pt x="909509" y="12611"/>
                  </a:lnTo>
                  <a:lnTo>
                    <a:pt x="862725" y="5661"/>
                  </a:lnTo>
                  <a:lnTo>
                    <a:pt x="815050" y="1429"/>
                  </a:lnTo>
                  <a:lnTo>
                    <a:pt x="766574" y="0"/>
                  </a:lnTo>
                  <a:close/>
                </a:path>
              </a:pathLst>
            </a:custGeom>
            <a:solidFill>
              <a:srgbClr val="F5A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97690" y="9557522"/>
              <a:ext cx="767080" cy="727075"/>
            </a:xfrm>
            <a:custGeom>
              <a:avLst/>
              <a:gdLst/>
              <a:ahLst/>
              <a:cxnLst/>
              <a:rect l="l" t="t" r="r" b="b"/>
              <a:pathLst>
                <a:path w="767080" h="727075">
                  <a:moveTo>
                    <a:pt x="383259" y="0"/>
                  </a:moveTo>
                  <a:lnTo>
                    <a:pt x="317860" y="10521"/>
                  </a:lnTo>
                  <a:lnTo>
                    <a:pt x="256064" y="40923"/>
                  </a:lnTo>
                  <a:lnTo>
                    <a:pt x="198788" y="89461"/>
                  </a:lnTo>
                  <a:lnTo>
                    <a:pt x="172132" y="119987"/>
                  </a:lnTo>
                  <a:lnTo>
                    <a:pt x="146950" y="154392"/>
                  </a:lnTo>
                  <a:lnTo>
                    <a:pt x="123356" y="192460"/>
                  </a:lnTo>
                  <a:lnTo>
                    <a:pt x="101465" y="233972"/>
                  </a:lnTo>
                  <a:lnTo>
                    <a:pt x="81392" y="278711"/>
                  </a:lnTo>
                  <a:lnTo>
                    <a:pt x="63252" y="326458"/>
                  </a:lnTo>
                  <a:lnTo>
                    <a:pt x="47158" y="376995"/>
                  </a:lnTo>
                  <a:lnTo>
                    <a:pt x="33226" y="430104"/>
                  </a:lnTo>
                  <a:lnTo>
                    <a:pt x="21570" y="485568"/>
                  </a:lnTo>
                  <a:lnTo>
                    <a:pt x="12305" y="543169"/>
                  </a:lnTo>
                  <a:lnTo>
                    <a:pt x="5545" y="602688"/>
                  </a:lnTo>
                  <a:lnTo>
                    <a:pt x="1405" y="663907"/>
                  </a:lnTo>
                  <a:lnTo>
                    <a:pt x="0" y="726609"/>
                  </a:lnTo>
                  <a:lnTo>
                    <a:pt x="766574" y="726609"/>
                  </a:lnTo>
                  <a:lnTo>
                    <a:pt x="765167" y="663919"/>
                  </a:lnTo>
                  <a:lnTo>
                    <a:pt x="761022" y="602709"/>
                  </a:lnTo>
                  <a:lnTo>
                    <a:pt x="754255" y="543197"/>
                  </a:lnTo>
                  <a:lnTo>
                    <a:pt x="744980" y="485602"/>
                  </a:lnTo>
                  <a:lnTo>
                    <a:pt x="733313" y="430141"/>
                  </a:lnTo>
                  <a:lnTo>
                    <a:pt x="719368" y="377033"/>
                  </a:lnTo>
                  <a:lnTo>
                    <a:pt x="703262" y="326495"/>
                  </a:lnTo>
                  <a:lnTo>
                    <a:pt x="685109" y="278747"/>
                  </a:lnTo>
                  <a:lnTo>
                    <a:pt x="665024" y="234006"/>
                  </a:lnTo>
                  <a:lnTo>
                    <a:pt x="643122" y="192490"/>
                  </a:lnTo>
                  <a:lnTo>
                    <a:pt x="619519" y="154418"/>
                  </a:lnTo>
                  <a:lnTo>
                    <a:pt x="594330" y="120008"/>
                  </a:lnTo>
                  <a:lnTo>
                    <a:pt x="567670" y="89478"/>
                  </a:lnTo>
                  <a:lnTo>
                    <a:pt x="539653" y="63047"/>
                  </a:lnTo>
                  <a:lnTo>
                    <a:pt x="480012" y="23351"/>
                  </a:lnTo>
                  <a:lnTo>
                    <a:pt x="416329" y="2667"/>
                  </a:lnTo>
                  <a:lnTo>
                    <a:pt x="383259" y="0"/>
                  </a:lnTo>
                  <a:close/>
                </a:path>
              </a:pathLst>
            </a:custGeom>
            <a:solidFill>
              <a:srgbClr val="C4A7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5397089" y="9557524"/>
            <a:ext cx="2891155" cy="728345"/>
            <a:chOff x="15397089" y="9557524"/>
            <a:chExt cx="2891155" cy="728345"/>
          </a:xfrm>
        </p:grpSpPr>
        <p:sp>
          <p:nvSpPr>
            <p:cNvPr id="10" name="object 10"/>
            <p:cNvSpPr/>
            <p:nvPr/>
          </p:nvSpPr>
          <p:spPr>
            <a:xfrm>
              <a:off x="15397089" y="9557524"/>
              <a:ext cx="1533525" cy="728345"/>
            </a:xfrm>
            <a:custGeom>
              <a:avLst/>
              <a:gdLst/>
              <a:ahLst/>
              <a:cxnLst/>
              <a:rect l="l" t="t" r="r" b="b"/>
              <a:pathLst>
                <a:path w="1533525" h="728345">
                  <a:moveTo>
                    <a:pt x="766576" y="0"/>
                  </a:moveTo>
                  <a:lnTo>
                    <a:pt x="718098" y="1432"/>
                  </a:lnTo>
                  <a:lnTo>
                    <a:pt x="670421" y="5672"/>
                  </a:lnTo>
                  <a:lnTo>
                    <a:pt x="623635" y="12634"/>
                  </a:lnTo>
                  <a:lnTo>
                    <a:pt x="577830" y="22234"/>
                  </a:lnTo>
                  <a:lnTo>
                    <a:pt x="533095" y="34386"/>
                  </a:lnTo>
                  <a:lnTo>
                    <a:pt x="489520" y="49005"/>
                  </a:lnTo>
                  <a:lnTo>
                    <a:pt x="447196" y="66005"/>
                  </a:lnTo>
                  <a:lnTo>
                    <a:pt x="406211" y="85301"/>
                  </a:lnTo>
                  <a:lnTo>
                    <a:pt x="366656" y="106809"/>
                  </a:lnTo>
                  <a:lnTo>
                    <a:pt x="328621" y="130442"/>
                  </a:lnTo>
                  <a:lnTo>
                    <a:pt x="292195" y="156116"/>
                  </a:lnTo>
                  <a:lnTo>
                    <a:pt x="257468" y="183745"/>
                  </a:lnTo>
                  <a:lnTo>
                    <a:pt x="224530" y="213244"/>
                  </a:lnTo>
                  <a:lnTo>
                    <a:pt x="193471" y="244529"/>
                  </a:lnTo>
                  <a:lnTo>
                    <a:pt x="164381" y="277512"/>
                  </a:lnTo>
                  <a:lnTo>
                    <a:pt x="137348" y="312110"/>
                  </a:lnTo>
                  <a:lnTo>
                    <a:pt x="112465" y="348238"/>
                  </a:lnTo>
                  <a:lnTo>
                    <a:pt x="89819" y="385809"/>
                  </a:lnTo>
                  <a:lnTo>
                    <a:pt x="69501" y="424739"/>
                  </a:lnTo>
                  <a:lnTo>
                    <a:pt x="51600" y="464942"/>
                  </a:lnTo>
                  <a:lnTo>
                    <a:pt x="36208" y="506333"/>
                  </a:lnTo>
                  <a:lnTo>
                    <a:pt x="23412" y="548827"/>
                  </a:lnTo>
                  <a:lnTo>
                    <a:pt x="13304" y="592339"/>
                  </a:lnTo>
                  <a:lnTo>
                    <a:pt x="5972" y="636784"/>
                  </a:lnTo>
                  <a:lnTo>
                    <a:pt x="1508" y="682075"/>
                  </a:lnTo>
                  <a:lnTo>
                    <a:pt x="0" y="728129"/>
                  </a:lnTo>
                  <a:lnTo>
                    <a:pt x="1533097" y="728129"/>
                  </a:lnTo>
                  <a:lnTo>
                    <a:pt x="1531588" y="682084"/>
                  </a:lnTo>
                  <a:lnTo>
                    <a:pt x="1527124" y="636801"/>
                  </a:lnTo>
                  <a:lnTo>
                    <a:pt x="1519794" y="592362"/>
                  </a:lnTo>
                  <a:lnTo>
                    <a:pt x="1509686" y="548856"/>
                  </a:lnTo>
                  <a:lnTo>
                    <a:pt x="1496892" y="506365"/>
                  </a:lnTo>
                  <a:lnTo>
                    <a:pt x="1481501" y="464977"/>
                  </a:lnTo>
                  <a:lnTo>
                    <a:pt x="1463603" y="424775"/>
                  </a:lnTo>
                  <a:lnTo>
                    <a:pt x="1443287" y="385847"/>
                  </a:lnTo>
                  <a:lnTo>
                    <a:pt x="1420644" y="348276"/>
                  </a:lnTo>
                  <a:lnTo>
                    <a:pt x="1395762" y="312148"/>
                  </a:lnTo>
                  <a:lnTo>
                    <a:pt x="1368733" y="277548"/>
                  </a:lnTo>
                  <a:lnTo>
                    <a:pt x="1339645" y="244563"/>
                  </a:lnTo>
                  <a:lnTo>
                    <a:pt x="1308589" y="213276"/>
                  </a:lnTo>
                  <a:lnTo>
                    <a:pt x="1275654" y="183774"/>
                  </a:lnTo>
                  <a:lnTo>
                    <a:pt x="1240930" y="156142"/>
                  </a:lnTo>
                  <a:lnTo>
                    <a:pt x="1204507" y="130465"/>
                  </a:lnTo>
                  <a:lnTo>
                    <a:pt x="1166475" y="106829"/>
                  </a:lnTo>
                  <a:lnTo>
                    <a:pt x="1126922" y="85318"/>
                  </a:lnTo>
                  <a:lnTo>
                    <a:pt x="1085941" y="66018"/>
                  </a:lnTo>
                  <a:lnTo>
                    <a:pt x="1043619" y="49015"/>
                  </a:lnTo>
                  <a:lnTo>
                    <a:pt x="1000047" y="34394"/>
                  </a:lnTo>
                  <a:lnTo>
                    <a:pt x="955314" y="22239"/>
                  </a:lnTo>
                  <a:lnTo>
                    <a:pt x="909511" y="12637"/>
                  </a:lnTo>
                  <a:lnTo>
                    <a:pt x="862727" y="5673"/>
                  </a:lnTo>
                  <a:lnTo>
                    <a:pt x="815052" y="1432"/>
                  </a:lnTo>
                  <a:lnTo>
                    <a:pt x="766576" y="0"/>
                  </a:lnTo>
                  <a:close/>
                </a:path>
              </a:pathLst>
            </a:custGeom>
            <a:solidFill>
              <a:srgbClr val="F5A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930186" y="9557524"/>
              <a:ext cx="767080" cy="728345"/>
            </a:xfrm>
            <a:custGeom>
              <a:avLst/>
              <a:gdLst/>
              <a:ahLst/>
              <a:cxnLst/>
              <a:rect l="l" t="t" r="r" b="b"/>
              <a:pathLst>
                <a:path w="767080" h="728345">
                  <a:moveTo>
                    <a:pt x="383258" y="0"/>
                  </a:moveTo>
                  <a:lnTo>
                    <a:pt x="317844" y="10543"/>
                  </a:lnTo>
                  <a:lnTo>
                    <a:pt x="256041" y="41008"/>
                  </a:lnTo>
                  <a:lnTo>
                    <a:pt x="198763" y="89648"/>
                  </a:lnTo>
                  <a:lnTo>
                    <a:pt x="172107" y="120238"/>
                  </a:lnTo>
                  <a:lnTo>
                    <a:pt x="146925" y="154715"/>
                  </a:lnTo>
                  <a:lnTo>
                    <a:pt x="123333" y="192863"/>
                  </a:lnTo>
                  <a:lnTo>
                    <a:pt x="101445" y="234462"/>
                  </a:lnTo>
                  <a:lnTo>
                    <a:pt x="81375" y="279294"/>
                  </a:lnTo>
                  <a:lnTo>
                    <a:pt x="63237" y="327141"/>
                  </a:lnTo>
                  <a:lnTo>
                    <a:pt x="47146" y="377783"/>
                  </a:lnTo>
                  <a:lnTo>
                    <a:pt x="33217" y="431004"/>
                  </a:lnTo>
                  <a:lnTo>
                    <a:pt x="21564" y="486584"/>
                  </a:lnTo>
                  <a:lnTo>
                    <a:pt x="12301" y="544305"/>
                  </a:lnTo>
                  <a:lnTo>
                    <a:pt x="5543" y="603948"/>
                  </a:lnTo>
                  <a:lnTo>
                    <a:pt x="1404" y="665296"/>
                  </a:lnTo>
                  <a:lnTo>
                    <a:pt x="0" y="728129"/>
                  </a:lnTo>
                  <a:lnTo>
                    <a:pt x="766519" y="728129"/>
                  </a:lnTo>
                  <a:lnTo>
                    <a:pt x="765112" y="665308"/>
                  </a:lnTo>
                  <a:lnTo>
                    <a:pt x="760968" y="603970"/>
                  </a:lnTo>
                  <a:lnTo>
                    <a:pt x="754203" y="544334"/>
                  </a:lnTo>
                  <a:lnTo>
                    <a:pt x="744930" y="486618"/>
                  </a:lnTo>
                  <a:lnTo>
                    <a:pt x="733266" y="431041"/>
                  </a:lnTo>
                  <a:lnTo>
                    <a:pt x="719326" y="377821"/>
                  </a:lnTo>
                  <a:lnTo>
                    <a:pt x="703223" y="327178"/>
                  </a:lnTo>
                  <a:lnTo>
                    <a:pt x="685074" y="279330"/>
                  </a:lnTo>
                  <a:lnTo>
                    <a:pt x="664993" y="234495"/>
                  </a:lnTo>
                  <a:lnTo>
                    <a:pt x="643096" y="192893"/>
                  </a:lnTo>
                  <a:lnTo>
                    <a:pt x="619497" y="154741"/>
                  </a:lnTo>
                  <a:lnTo>
                    <a:pt x="594312" y="120259"/>
                  </a:lnTo>
                  <a:lnTo>
                    <a:pt x="567656" y="89666"/>
                  </a:lnTo>
                  <a:lnTo>
                    <a:pt x="539643" y="63179"/>
                  </a:lnTo>
                  <a:lnTo>
                    <a:pt x="480007" y="23400"/>
                  </a:lnTo>
                  <a:lnTo>
                    <a:pt x="416327" y="2672"/>
                  </a:lnTo>
                  <a:lnTo>
                    <a:pt x="383258" y="0"/>
                  </a:lnTo>
                  <a:close/>
                </a:path>
              </a:pathLst>
            </a:custGeom>
            <a:solidFill>
              <a:srgbClr val="C4A7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696701" y="9557524"/>
              <a:ext cx="575310" cy="728345"/>
            </a:xfrm>
            <a:custGeom>
              <a:avLst/>
              <a:gdLst/>
              <a:ahLst/>
              <a:cxnLst/>
              <a:rect l="l" t="t" r="r" b="b"/>
              <a:pathLst>
                <a:path w="575309" h="728345">
                  <a:moveTo>
                    <a:pt x="383260" y="728129"/>
                  </a:moveTo>
                  <a:lnTo>
                    <a:pt x="382384" y="658012"/>
                  </a:lnTo>
                  <a:lnTo>
                    <a:pt x="379806" y="589788"/>
                  </a:lnTo>
                  <a:lnTo>
                    <a:pt x="375602" y="523735"/>
                  </a:lnTo>
                  <a:lnTo>
                    <a:pt x="369874" y="460184"/>
                  </a:lnTo>
                  <a:lnTo>
                    <a:pt x="362673" y="399440"/>
                  </a:lnTo>
                  <a:lnTo>
                    <a:pt x="354101" y="341795"/>
                  </a:lnTo>
                  <a:lnTo>
                    <a:pt x="344220" y="287566"/>
                  </a:lnTo>
                  <a:lnTo>
                    <a:pt x="333133" y="237045"/>
                  </a:lnTo>
                  <a:lnTo>
                    <a:pt x="320903" y="190563"/>
                  </a:lnTo>
                  <a:lnTo>
                    <a:pt x="307606" y="148386"/>
                  </a:lnTo>
                  <a:lnTo>
                    <a:pt x="293331" y="110858"/>
                  </a:lnTo>
                  <a:lnTo>
                    <a:pt x="262178" y="50901"/>
                  </a:lnTo>
                  <a:lnTo>
                    <a:pt x="228053" y="13131"/>
                  </a:lnTo>
                  <a:lnTo>
                    <a:pt x="191630" y="0"/>
                  </a:lnTo>
                  <a:lnTo>
                    <a:pt x="173151" y="3340"/>
                  </a:lnTo>
                  <a:lnTo>
                    <a:pt x="137795" y="29083"/>
                  </a:lnTo>
                  <a:lnTo>
                    <a:pt x="105067" y="78244"/>
                  </a:lnTo>
                  <a:lnTo>
                    <a:pt x="75628" y="148361"/>
                  </a:lnTo>
                  <a:lnTo>
                    <a:pt x="62331" y="190525"/>
                  </a:lnTo>
                  <a:lnTo>
                    <a:pt x="50101" y="237020"/>
                  </a:lnTo>
                  <a:lnTo>
                    <a:pt x="39014" y="287528"/>
                  </a:lnTo>
                  <a:lnTo>
                    <a:pt x="29146" y="341757"/>
                  </a:lnTo>
                  <a:lnTo>
                    <a:pt x="20574" y="399402"/>
                  </a:lnTo>
                  <a:lnTo>
                    <a:pt x="13373" y="460159"/>
                  </a:lnTo>
                  <a:lnTo>
                    <a:pt x="7645" y="523709"/>
                  </a:lnTo>
                  <a:lnTo>
                    <a:pt x="3454" y="589762"/>
                  </a:lnTo>
                  <a:lnTo>
                    <a:pt x="876" y="657999"/>
                  </a:lnTo>
                  <a:lnTo>
                    <a:pt x="0" y="728129"/>
                  </a:lnTo>
                  <a:lnTo>
                    <a:pt x="383260" y="728129"/>
                  </a:lnTo>
                  <a:close/>
                </a:path>
                <a:path w="575309" h="728345">
                  <a:moveTo>
                    <a:pt x="575221" y="728129"/>
                  </a:moveTo>
                  <a:lnTo>
                    <a:pt x="574649" y="648804"/>
                  </a:lnTo>
                  <a:lnTo>
                    <a:pt x="572998" y="571944"/>
                  </a:lnTo>
                  <a:lnTo>
                    <a:pt x="570306" y="498005"/>
                  </a:lnTo>
                  <a:lnTo>
                    <a:pt x="566635" y="427418"/>
                  </a:lnTo>
                  <a:lnTo>
                    <a:pt x="562051" y="360654"/>
                  </a:lnTo>
                  <a:lnTo>
                    <a:pt x="556615" y="298132"/>
                  </a:lnTo>
                  <a:lnTo>
                    <a:pt x="550392" y="240296"/>
                  </a:lnTo>
                  <a:lnTo>
                    <a:pt x="543420" y="187604"/>
                  </a:lnTo>
                  <a:lnTo>
                    <a:pt x="535787" y="140500"/>
                  </a:lnTo>
                  <a:lnTo>
                    <a:pt x="527532" y="99428"/>
                  </a:lnTo>
                  <a:lnTo>
                    <a:pt x="509409" y="37134"/>
                  </a:lnTo>
                  <a:lnTo>
                    <a:pt x="489534" y="4279"/>
                  </a:lnTo>
                  <a:lnTo>
                    <a:pt x="479094" y="0"/>
                  </a:lnTo>
                  <a:lnTo>
                    <a:pt x="468655" y="4279"/>
                  </a:lnTo>
                  <a:lnTo>
                    <a:pt x="448805" y="37122"/>
                  </a:lnTo>
                  <a:lnTo>
                    <a:pt x="430733" y="99402"/>
                  </a:lnTo>
                  <a:lnTo>
                    <a:pt x="422516" y="140474"/>
                  </a:lnTo>
                  <a:lnTo>
                    <a:pt x="414909" y="187579"/>
                  </a:lnTo>
                  <a:lnTo>
                    <a:pt x="407974" y="240258"/>
                  </a:lnTo>
                  <a:lnTo>
                    <a:pt x="401777" y="298094"/>
                  </a:lnTo>
                  <a:lnTo>
                    <a:pt x="396379" y="360616"/>
                  </a:lnTo>
                  <a:lnTo>
                    <a:pt x="391833" y="427393"/>
                  </a:lnTo>
                  <a:lnTo>
                    <a:pt x="388188" y="497967"/>
                  </a:lnTo>
                  <a:lnTo>
                    <a:pt x="385521" y="571919"/>
                  </a:lnTo>
                  <a:lnTo>
                    <a:pt x="383870" y="648792"/>
                  </a:lnTo>
                  <a:lnTo>
                    <a:pt x="383311" y="728129"/>
                  </a:lnTo>
                  <a:lnTo>
                    <a:pt x="575221" y="728129"/>
                  </a:lnTo>
                  <a:close/>
                </a:path>
              </a:pathLst>
            </a:custGeom>
            <a:solidFill>
              <a:srgbClr val="5BA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271595" y="10136522"/>
              <a:ext cx="16510" cy="149225"/>
            </a:xfrm>
            <a:custGeom>
              <a:avLst/>
              <a:gdLst/>
              <a:ahLst/>
              <a:cxnLst/>
              <a:rect l="l" t="t" r="r" b="b"/>
              <a:pathLst>
                <a:path w="16509" h="149225">
                  <a:moveTo>
                    <a:pt x="16404" y="0"/>
                  </a:moveTo>
                  <a:lnTo>
                    <a:pt x="13304" y="13341"/>
                  </a:lnTo>
                  <a:lnTo>
                    <a:pt x="5972" y="57786"/>
                  </a:lnTo>
                  <a:lnTo>
                    <a:pt x="1508" y="103077"/>
                  </a:lnTo>
                  <a:lnTo>
                    <a:pt x="0" y="149131"/>
                  </a:lnTo>
                  <a:lnTo>
                    <a:pt x="16404" y="149131"/>
                  </a:lnTo>
                  <a:lnTo>
                    <a:pt x="16404" y="0"/>
                  </a:lnTo>
                  <a:close/>
                </a:path>
              </a:pathLst>
            </a:custGeom>
            <a:solidFill>
              <a:srgbClr val="F5A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680656" y="4078367"/>
            <a:ext cx="1854200" cy="1671320"/>
          </a:xfrm>
          <a:prstGeom prst="rect">
            <a:avLst/>
          </a:prstGeom>
        </p:spPr>
        <p:txBody>
          <a:bodyPr vert="horz" wrap="square" lIns="0" tIns="287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60"/>
              </a:spcBef>
            </a:pPr>
            <a:r>
              <a:rPr lang="en-US" sz="3600" b="1" spc="-30" dirty="0">
                <a:latin typeface="微軟正黑體"/>
                <a:cs typeface="微軟正黑體"/>
              </a:rPr>
              <a:t>   </a:t>
            </a:r>
            <a:r>
              <a:rPr sz="3600" b="1" spc="-30" dirty="0">
                <a:latin typeface="微軟正黑體"/>
                <a:cs typeface="微軟正黑體"/>
              </a:rPr>
              <a:t>1</a:t>
            </a:r>
            <a:r>
              <a:rPr lang="en-US" altLang="zh-TW" sz="3600" b="1" spc="-30" dirty="0">
                <a:latin typeface="微軟正黑體"/>
                <a:cs typeface="微軟正黑體"/>
              </a:rPr>
              <a:t>8</a:t>
            </a:r>
            <a:r>
              <a:rPr sz="3600" b="1" spc="-60" dirty="0">
                <a:latin typeface="微軟正黑體"/>
                <a:cs typeface="微軟正黑體"/>
              </a:rPr>
              <a:t>組</a:t>
            </a:r>
            <a:endParaRPr sz="3600" dirty="0">
              <a:latin typeface="微軟正黑體"/>
              <a:cs typeface="微軟正黑體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sz="3600" b="1" spc="-15" dirty="0">
                <a:latin typeface="微軟正黑體"/>
                <a:cs typeface="微軟正黑體"/>
              </a:rPr>
              <a:t>領域專長</a:t>
            </a:r>
            <a:endParaRPr sz="3600" dirty="0">
              <a:latin typeface="微軟正黑體"/>
              <a:cs typeface="微軟正黑體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0" dirty="0"/>
              <a:t>4</a:t>
            </a:fld>
            <a:endParaRPr spc="-50" dirty="0"/>
          </a:p>
        </p:txBody>
      </p:sp>
      <p:grpSp>
        <p:nvGrpSpPr>
          <p:cNvPr id="104" name="群組 103">
            <a:extLst>
              <a:ext uri="{FF2B5EF4-FFF2-40B4-BE49-F238E27FC236}">
                <a16:creationId xmlns:a16="http://schemas.microsoft.com/office/drawing/2014/main" id="{4BE7E4C5-974D-40E7-3C8C-F1DBEBBB8DD9}"/>
              </a:ext>
            </a:extLst>
          </p:cNvPr>
          <p:cNvGrpSpPr/>
          <p:nvPr/>
        </p:nvGrpSpPr>
        <p:grpSpPr>
          <a:xfrm>
            <a:off x="4626720" y="5906843"/>
            <a:ext cx="5603373" cy="2885565"/>
            <a:chOff x="2501892" y="1301829"/>
            <a:chExt cx="4195290" cy="2427427"/>
          </a:xfrm>
        </p:grpSpPr>
        <p:grpSp>
          <p:nvGrpSpPr>
            <p:cNvPr id="105" name="群組 104">
              <a:extLst>
                <a:ext uri="{FF2B5EF4-FFF2-40B4-BE49-F238E27FC236}">
                  <a16:creationId xmlns:a16="http://schemas.microsoft.com/office/drawing/2014/main" id="{69C86F0B-7E69-6054-E2E0-0CB3A9AD3A67}"/>
                </a:ext>
              </a:extLst>
            </p:cNvPr>
            <p:cNvGrpSpPr/>
            <p:nvPr/>
          </p:nvGrpSpPr>
          <p:grpSpPr>
            <a:xfrm>
              <a:off x="2588073" y="1772150"/>
              <a:ext cx="4109109" cy="481285"/>
              <a:chOff x="2588073" y="1772150"/>
              <a:chExt cx="4109109" cy="481285"/>
            </a:xfrm>
          </p:grpSpPr>
          <p:sp>
            <p:nvSpPr>
              <p:cNvPr id="118" name="矩形 117">
                <a:extLst>
                  <a:ext uri="{FF2B5EF4-FFF2-40B4-BE49-F238E27FC236}">
                    <a16:creationId xmlns:a16="http://schemas.microsoft.com/office/drawing/2014/main" id="{52512372-D589-A1CD-B3A9-BBADB39AE9C8}"/>
                  </a:ext>
                </a:extLst>
              </p:cNvPr>
              <p:cNvSpPr/>
              <p:nvPr/>
            </p:nvSpPr>
            <p:spPr>
              <a:xfrm rot="5400000">
                <a:off x="2814855" y="1545369"/>
                <a:ext cx="456922" cy="910484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zh-TW" dirty="0"/>
                  <a:t> </a:t>
                </a:r>
              </a:p>
            </p:txBody>
          </p:sp>
          <p:sp>
            <p:nvSpPr>
              <p:cNvPr id="119" name="矩形 118">
                <a:extLst>
                  <a:ext uri="{FF2B5EF4-FFF2-40B4-BE49-F238E27FC236}">
                    <a16:creationId xmlns:a16="http://schemas.microsoft.com/office/drawing/2014/main" id="{586F9980-D197-8B40-47BF-2D88749B6A2F}"/>
                  </a:ext>
                </a:extLst>
              </p:cNvPr>
              <p:cNvSpPr/>
              <p:nvPr/>
            </p:nvSpPr>
            <p:spPr>
              <a:xfrm rot="5400000">
                <a:off x="4414167" y="-53944"/>
                <a:ext cx="456922" cy="4109109"/>
              </a:xfrm>
              <a:prstGeom prst="rect">
                <a:avLst/>
              </a:prstGeom>
              <a:noFill/>
              <a:ln w="19050">
                <a:solidFill>
                  <a:schemeClr val="accent1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zh-TW" sz="1067" spc="2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</a:p>
            </p:txBody>
          </p:sp>
          <p:sp>
            <p:nvSpPr>
              <p:cNvPr id="120" name="矩形 119">
                <a:extLst>
                  <a:ext uri="{FF2B5EF4-FFF2-40B4-BE49-F238E27FC236}">
                    <a16:creationId xmlns:a16="http://schemas.microsoft.com/office/drawing/2014/main" id="{18AB3632-6292-839F-1821-1561E3AA2C30}"/>
                  </a:ext>
                </a:extLst>
              </p:cNvPr>
              <p:cNvSpPr/>
              <p:nvPr/>
            </p:nvSpPr>
            <p:spPr>
              <a:xfrm>
                <a:off x="3611431" y="1860934"/>
                <a:ext cx="2400746" cy="2848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陶瓷工藝創作領域</a:t>
                </a:r>
              </a:p>
            </p:txBody>
          </p:sp>
          <p:sp>
            <p:nvSpPr>
              <p:cNvPr id="121" name="矩形 120">
                <a:extLst>
                  <a:ext uri="{FF2B5EF4-FFF2-40B4-BE49-F238E27FC236}">
                    <a16:creationId xmlns:a16="http://schemas.microsoft.com/office/drawing/2014/main" id="{7CFBC9C0-EEBE-2BBE-B5F3-58F8E8956BEC}"/>
                  </a:ext>
                </a:extLst>
              </p:cNvPr>
              <p:cNvSpPr/>
              <p:nvPr/>
            </p:nvSpPr>
            <p:spPr>
              <a:xfrm>
                <a:off x="2706076" y="1796515"/>
                <a:ext cx="952929" cy="4569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b="1" spc="2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工藝系</a:t>
                </a:r>
                <a:endParaRPr lang="en-US" altLang="zh-TW" b="1" spc="2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06" name="矩形 105">
              <a:extLst>
                <a:ext uri="{FF2B5EF4-FFF2-40B4-BE49-F238E27FC236}">
                  <a16:creationId xmlns:a16="http://schemas.microsoft.com/office/drawing/2014/main" id="{494588F6-9D9E-BC4E-A03E-B785E27F1B73}"/>
                </a:ext>
              </a:extLst>
            </p:cNvPr>
            <p:cNvSpPr/>
            <p:nvPr/>
          </p:nvSpPr>
          <p:spPr>
            <a:xfrm>
              <a:off x="2501892" y="1301829"/>
              <a:ext cx="1583587" cy="4287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333"/>
                </a:lnSpc>
              </a:pPr>
              <a:r>
                <a:rPr lang="zh-TW" altLang="en-US" sz="2000" b="1" spc="200" dirty="0">
                  <a:solidFill>
                    <a:srgbClr val="215F9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設計學院</a:t>
              </a:r>
              <a:endParaRPr lang="en-US" altLang="zh-TW" sz="2000" b="1" spc="200" dirty="0">
                <a:solidFill>
                  <a:srgbClr val="215F9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107" name="群組 106">
              <a:extLst>
                <a:ext uri="{FF2B5EF4-FFF2-40B4-BE49-F238E27FC236}">
                  <a16:creationId xmlns:a16="http://schemas.microsoft.com/office/drawing/2014/main" id="{FB00D401-4CC8-3A17-7704-E15BCA0A9878}"/>
                </a:ext>
              </a:extLst>
            </p:cNvPr>
            <p:cNvGrpSpPr/>
            <p:nvPr/>
          </p:nvGrpSpPr>
          <p:grpSpPr>
            <a:xfrm>
              <a:off x="2588073" y="2281002"/>
              <a:ext cx="4109109" cy="479719"/>
              <a:chOff x="2588073" y="2281002"/>
              <a:chExt cx="4109109" cy="479719"/>
            </a:xfrm>
          </p:grpSpPr>
          <p:sp>
            <p:nvSpPr>
              <p:cNvPr id="114" name="矩形 113">
                <a:extLst>
                  <a:ext uri="{FF2B5EF4-FFF2-40B4-BE49-F238E27FC236}">
                    <a16:creationId xmlns:a16="http://schemas.microsoft.com/office/drawing/2014/main" id="{EC6E96AD-C6DC-6A5C-E471-3987643C83D4}"/>
                  </a:ext>
                </a:extLst>
              </p:cNvPr>
              <p:cNvSpPr/>
              <p:nvPr/>
            </p:nvSpPr>
            <p:spPr>
              <a:xfrm rot="5400000">
                <a:off x="2814855" y="2054221"/>
                <a:ext cx="456922" cy="910484"/>
              </a:xfrm>
              <a:prstGeom prst="rect">
                <a:avLst/>
              </a:prstGeom>
              <a:solidFill>
                <a:srgbClr val="215F9A"/>
              </a:solidFill>
              <a:ln w="19050">
                <a:solidFill>
                  <a:srgbClr val="215F9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zh-TW"/>
                  <a:t> </a:t>
                </a:r>
                <a:endParaRPr lang="en-US" altLang="zh-TW" dirty="0"/>
              </a:p>
            </p:txBody>
          </p:sp>
          <p:sp>
            <p:nvSpPr>
              <p:cNvPr id="115" name="矩形 114">
                <a:extLst>
                  <a:ext uri="{FF2B5EF4-FFF2-40B4-BE49-F238E27FC236}">
                    <a16:creationId xmlns:a16="http://schemas.microsoft.com/office/drawing/2014/main" id="{9264DE7E-9D96-9178-4BE2-45C99E7C39B6}"/>
                  </a:ext>
                </a:extLst>
              </p:cNvPr>
              <p:cNvSpPr/>
              <p:nvPr/>
            </p:nvSpPr>
            <p:spPr>
              <a:xfrm>
                <a:off x="2709749" y="2303801"/>
                <a:ext cx="952929" cy="4569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b="1" spc="2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視傳系</a:t>
                </a:r>
                <a:endParaRPr lang="en-US" altLang="zh-TW" b="1" spc="2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16" name="矩形 115">
                <a:extLst>
                  <a:ext uri="{FF2B5EF4-FFF2-40B4-BE49-F238E27FC236}">
                    <a16:creationId xmlns:a16="http://schemas.microsoft.com/office/drawing/2014/main" id="{C5C820F2-5F79-A37F-A1AE-3025BBA5EFB4}"/>
                  </a:ext>
                </a:extLst>
              </p:cNvPr>
              <p:cNvSpPr/>
              <p:nvPr/>
            </p:nvSpPr>
            <p:spPr>
              <a:xfrm rot="5400000">
                <a:off x="4414167" y="456118"/>
                <a:ext cx="456922" cy="4109109"/>
              </a:xfrm>
              <a:prstGeom prst="rect">
                <a:avLst/>
              </a:prstGeom>
              <a:noFill/>
              <a:ln w="19050">
                <a:solidFill>
                  <a:srgbClr val="215F9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zh-TW" sz="1067" spc="2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</a:p>
            </p:txBody>
          </p:sp>
          <p:sp>
            <p:nvSpPr>
              <p:cNvPr id="117" name="矩形 116">
                <a:extLst>
                  <a:ext uri="{FF2B5EF4-FFF2-40B4-BE49-F238E27FC236}">
                    <a16:creationId xmlns:a16="http://schemas.microsoft.com/office/drawing/2014/main" id="{4909D7ED-C05E-74AF-E6CB-020E393B031C}"/>
                  </a:ext>
                </a:extLst>
              </p:cNvPr>
              <p:cNvSpPr/>
              <p:nvPr/>
            </p:nvSpPr>
            <p:spPr>
              <a:xfrm>
                <a:off x="3611431" y="2378687"/>
                <a:ext cx="3071306" cy="2848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平面媒體設計、使用者介面設計</a:t>
                </a:r>
              </a:p>
            </p:txBody>
          </p:sp>
        </p:grpSp>
        <p:grpSp>
          <p:nvGrpSpPr>
            <p:cNvPr id="108" name="群組 107">
              <a:extLst>
                <a:ext uri="{FF2B5EF4-FFF2-40B4-BE49-F238E27FC236}">
                  <a16:creationId xmlns:a16="http://schemas.microsoft.com/office/drawing/2014/main" id="{883B2DEE-8149-4C45-C0CD-B70CA8201D37}"/>
                </a:ext>
              </a:extLst>
            </p:cNvPr>
            <p:cNvGrpSpPr/>
            <p:nvPr/>
          </p:nvGrpSpPr>
          <p:grpSpPr>
            <a:xfrm>
              <a:off x="2588073" y="2792270"/>
              <a:ext cx="4109109" cy="468494"/>
              <a:chOff x="2588073" y="2792270"/>
              <a:chExt cx="4109109" cy="468494"/>
            </a:xfrm>
          </p:grpSpPr>
          <p:sp>
            <p:nvSpPr>
              <p:cNvPr id="110" name="矩形 109">
                <a:extLst>
                  <a:ext uri="{FF2B5EF4-FFF2-40B4-BE49-F238E27FC236}">
                    <a16:creationId xmlns:a16="http://schemas.microsoft.com/office/drawing/2014/main" id="{434A9FB2-4FEC-6026-8C9D-9CB4B5DA0A8A}"/>
                  </a:ext>
                </a:extLst>
              </p:cNvPr>
              <p:cNvSpPr/>
              <p:nvPr/>
            </p:nvSpPr>
            <p:spPr>
              <a:xfrm rot="5400000">
                <a:off x="2814855" y="2565489"/>
                <a:ext cx="456922" cy="910484"/>
              </a:xfrm>
              <a:prstGeom prst="rect">
                <a:avLst/>
              </a:prstGeom>
              <a:solidFill>
                <a:srgbClr val="215F9A"/>
              </a:solidFill>
              <a:ln w="19050">
                <a:solidFill>
                  <a:srgbClr val="215F9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zh-TW"/>
                  <a:t> </a:t>
                </a:r>
                <a:endParaRPr lang="en-US" altLang="zh-TW" dirty="0"/>
              </a:p>
            </p:txBody>
          </p:sp>
          <p:sp>
            <p:nvSpPr>
              <p:cNvPr id="111" name="矩形 110">
                <a:extLst>
                  <a:ext uri="{FF2B5EF4-FFF2-40B4-BE49-F238E27FC236}">
                    <a16:creationId xmlns:a16="http://schemas.microsoft.com/office/drawing/2014/main" id="{EC2C38D3-8651-FB00-84CA-1EFFDFC5ADBE}"/>
                  </a:ext>
                </a:extLst>
              </p:cNvPr>
              <p:cNvSpPr/>
              <p:nvPr/>
            </p:nvSpPr>
            <p:spPr>
              <a:xfrm>
                <a:off x="2706076" y="2803844"/>
                <a:ext cx="952929" cy="4569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b="1" spc="2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多媒系</a:t>
                </a:r>
                <a:endParaRPr lang="en-US" altLang="zh-TW" b="1" spc="2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12" name="矩形 111">
                <a:extLst>
                  <a:ext uri="{FF2B5EF4-FFF2-40B4-BE49-F238E27FC236}">
                    <a16:creationId xmlns:a16="http://schemas.microsoft.com/office/drawing/2014/main" id="{A56EE798-BE8A-7D26-556C-E0D8BAF5C955}"/>
                  </a:ext>
                </a:extLst>
              </p:cNvPr>
              <p:cNvSpPr/>
              <p:nvPr/>
            </p:nvSpPr>
            <p:spPr>
              <a:xfrm rot="5400000">
                <a:off x="4414167" y="966179"/>
                <a:ext cx="456922" cy="4109109"/>
              </a:xfrm>
              <a:prstGeom prst="rect">
                <a:avLst/>
              </a:prstGeom>
              <a:noFill/>
              <a:ln w="19050">
                <a:solidFill>
                  <a:srgbClr val="215F9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zh-TW" sz="1067" spc="2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</a:p>
            </p:txBody>
          </p:sp>
          <p:sp>
            <p:nvSpPr>
              <p:cNvPr id="113" name="矩形 112">
                <a:extLst>
                  <a:ext uri="{FF2B5EF4-FFF2-40B4-BE49-F238E27FC236}">
                    <a16:creationId xmlns:a16="http://schemas.microsoft.com/office/drawing/2014/main" id="{3D13FF8E-3723-6EC5-EFB8-94A485372DF4}"/>
                  </a:ext>
                </a:extLst>
              </p:cNvPr>
              <p:cNvSpPr/>
              <p:nvPr/>
            </p:nvSpPr>
            <p:spPr>
              <a:xfrm>
                <a:off x="3611431" y="2874849"/>
                <a:ext cx="1444436" cy="2848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數位遊戲設計</a:t>
                </a:r>
              </a:p>
            </p:txBody>
          </p:sp>
        </p:grpSp>
        <p:sp>
          <p:nvSpPr>
            <p:cNvPr id="109" name="矩形 108">
              <a:extLst>
                <a:ext uri="{FF2B5EF4-FFF2-40B4-BE49-F238E27FC236}">
                  <a16:creationId xmlns:a16="http://schemas.microsoft.com/office/drawing/2014/main" id="{1D87F3A9-2AC1-B4FA-E222-51C0D87DA391}"/>
                </a:ext>
              </a:extLst>
            </p:cNvPr>
            <p:cNvSpPr/>
            <p:nvPr/>
          </p:nvSpPr>
          <p:spPr>
            <a:xfrm>
              <a:off x="2585340" y="3272336"/>
              <a:ext cx="952929" cy="4569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TW" altLang="en-US" b="1" spc="2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古蹟系</a:t>
              </a:r>
              <a:endParaRPr lang="en-US" altLang="zh-TW" b="1" spc="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22" name="群組 121">
            <a:extLst>
              <a:ext uri="{FF2B5EF4-FFF2-40B4-BE49-F238E27FC236}">
                <a16:creationId xmlns:a16="http://schemas.microsoft.com/office/drawing/2014/main" id="{DBB0A626-9FB5-3B42-8F72-759BF8CC9FF6}"/>
              </a:ext>
            </a:extLst>
          </p:cNvPr>
          <p:cNvGrpSpPr/>
          <p:nvPr/>
        </p:nvGrpSpPr>
        <p:grpSpPr>
          <a:xfrm>
            <a:off x="4621045" y="2322103"/>
            <a:ext cx="5603817" cy="3126197"/>
            <a:chOff x="2501560" y="1317776"/>
            <a:chExt cx="4195622" cy="2729987"/>
          </a:xfrm>
        </p:grpSpPr>
        <p:grpSp>
          <p:nvGrpSpPr>
            <p:cNvPr id="123" name="群組 122">
              <a:extLst>
                <a:ext uri="{FF2B5EF4-FFF2-40B4-BE49-F238E27FC236}">
                  <a16:creationId xmlns:a16="http://schemas.microsoft.com/office/drawing/2014/main" id="{415E727C-7D45-01D0-4180-36E4EA7F46D7}"/>
                </a:ext>
              </a:extLst>
            </p:cNvPr>
            <p:cNvGrpSpPr/>
            <p:nvPr/>
          </p:nvGrpSpPr>
          <p:grpSpPr>
            <a:xfrm>
              <a:off x="2588073" y="1772150"/>
              <a:ext cx="4109109" cy="465461"/>
              <a:chOff x="2588073" y="1772150"/>
              <a:chExt cx="4109109" cy="465461"/>
            </a:xfrm>
          </p:grpSpPr>
          <p:sp>
            <p:nvSpPr>
              <p:cNvPr id="140" name="矩形 139">
                <a:extLst>
                  <a:ext uri="{FF2B5EF4-FFF2-40B4-BE49-F238E27FC236}">
                    <a16:creationId xmlns:a16="http://schemas.microsoft.com/office/drawing/2014/main" id="{C2EE335E-E3AB-2308-CE3A-B4ADDE205716}"/>
                  </a:ext>
                </a:extLst>
              </p:cNvPr>
              <p:cNvSpPr/>
              <p:nvPr/>
            </p:nvSpPr>
            <p:spPr>
              <a:xfrm rot="5400000">
                <a:off x="2814855" y="1545369"/>
                <a:ext cx="456922" cy="910484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rgbClr val="215F9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zh-TW"/>
                  <a:t> </a:t>
                </a:r>
                <a:endParaRPr lang="en-US" altLang="zh-TW" dirty="0"/>
              </a:p>
            </p:txBody>
          </p:sp>
          <p:sp>
            <p:nvSpPr>
              <p:cNvPr id="141" name="矩形 140">
                <a:extLst>
                  <a:ext uri="{FF2B5EF4-FFF2-40B4-BE49-F238E27FC236}">
                    <a16:creationId xmlns:a16="http://schemas.microsoft.com/office/drawing/2014/main" id="{9F796120-1513-14FF-2A33-1833F516F572}"/>
                  </a:ext>
                </a:extLst>
              </p:cNvPr>
              <p:cNvSpPr/>
              <p:nvPr/>
            </p:nvSpPr>
            <p:spPr>
              <a:xfrm rot="5400000">
                <a:off x="4414167" y="-53944"/>
                <a:ext cx="456922" cy="4109109"/>
              </a:xfrm>
              <a:prstGeom prst="rect">
                <a:avLst/>
              </a:prstGeom>
              <a:noFill/>
              <a:ln w="19050">
                <a:solidFill>
                  <a:srgbClr val="215F9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zh-TW" sz="1067" spc="2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</a:p>
            </p:txBody>
          </p:sp>
          <p:sp>
            <p:nvSpPr>
              <p:cNvPr id="142" name="矩形 141">
                <a:extLst>
                  <a:ext uri="{FF2B5EF4-FFF2-40B4-BE49-F238E27FC236}">
                    <a16:creationId xmlns:a16="http://schemas.microsoft.com/office/drawing/2014/main" id="{7F178DBF-BE97-CF6A-91C1-F762A0001E64}"/>
                  </a:ext>
                </a:extLst>
              </p:cNvPr>
              <p:cNvSpPr/>
              <p:nvPr/>
            </p:nvSpPr>
            <p:spPr>
              <a:xfrm>
                <a:off x="3674482" y="1837538"/>
                <a:ext cx="2841017" cy="2956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複合媒材創作、科技媒體創作</a:t>
                </a:r>
              </a:p>
            </p:txBody>
          </p:sp>
          <p:sp>
            <p:nvSpPr>
              <p:cNvPr id="143" name="矩形 142">
                <a:extLst>
                  <a:ext uri="{FF2B5EF4-FFF2-40B4-BE49-F238E27FC236}">
                    <a16:creationId xmlns:a16="http://schemas.microsoft.com/office/drawing/2014/main" id="{BB8CD21A-2724-5E48-A5FA-3E77725A8F84}"/>
                  </a:ext>
                </a:extLst>
              </p:cNvPr>
              <p:cNvSpPr/>
              <p:nvPr/>
            </p:nvSpPr>
            <p:spPr>
              <a:xfrm>
                <a:off x="2709993" y="1780691"/>
                <a:ext cx="952929" cy="4569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b="1" spc="2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美術系</a:t>
                </a:r>
                <a:endParaRPr lang="en-US" altLang="zh-TW" b="1" spc="2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24" name="矩形 123">
              <a:extLst>
                <a:ext uri="{FF2B5EF4-FFF2-40B4-BE49-F238E27FC236}">
                  <a16:creationId xmlns:a16="http://schemas.microsoft.com/office/drawing/2014/main" id="{AFE9C4B1-AA43-7D00-6BF4-5B7C65FE7554}"/>
                </a:ext>
              </a:extLst>
            </p:cNvPr>
            <p:cNvSpPr/>
            <p:nvPr/>
          </p:nvSpPr>
          <p:spPr>
            <a:xfrm>
              <a:off x="2501560" y="1317776"/>
              <a:ext cx="1583587" cy="4450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333"/>
                </a:lnSpc>
              </a:pPr>
              <a:r>
                <a:rPr lang="zh-TW" altLang="en-US" sz="2000" b="1" spc="200" dirty="0">
                  <a:solidFill>
                    <a:srgbClr val="215F9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美術學院</a:t>
              </a:r>
              <a:endParaRPr lang="en-US" altLang="zh-TW" sz="2000" b="1" spc="200" dirty="0">
                <a:solidFill>
                  <a:srgbClr val="215F9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125" name="群組 124">
              <a:extLst>
                <a:ext uri="{FF2B5EF4-FFF2-40B4-BE49-F238E27FC236}">
                  <a16:creationId xmlns:a16="http://schemas.microsoft.com/office/drawing/2014/main" id="{8846745F-7F56-379A-A9F2-533CBD047240}"/>
                </a:ext>
              </a:extLst>
            </p:cNvPr>
            <p:cNvGrpSpPr/>
            <p:nvPr/>
          </p:nvGrpSpPr>
          <p:grpSpPr>
            <a:xfrm>
              <a:off x="2588073" y="2281083"/>
              <a:ext cx="4109109" cy="458051"/>
              <a:chOff x="2588073" y="2281083"/>
              <a:chExt cx="4109109" cy="458051"/>
            </a:xfrm>
          </p:grpSpPr>
          <p:sp>
            <p:nvSpPr>
              <p:cNvPr id="136" name="矩形 135">
                <a:extLst>
                  <a:ext uri="{FF2B5EF4-FFF2-40B4-BE49-F238E27FC236}">
                    <a16:creationId xmlns:a16="http://schemas.microsoft.com/office/drawing/2014/main" id="{DA1641BC-92B2-7519-DF9B-9D84DE864DE0}"/>
                  </a:ext>
                </a:extLst>
              </p:cNvPr>
              <p:cNvSpPr/>
              <p:nvPr/>
            </p:nvSpPr>
            <p:spPr>
              <a:xfrm rot="5400000">
                <a:off x="2821333" y="2060698"/>
                <a:ext cx="443966" cy="910484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rgbClr val="215F9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zh-TW"/>
                  <a:t> </a:t>
                </a:r>
                <a:endParaRPr lang="en-US" altLang="zh-TW" dirty="0"/>
              </a:p>
            </p:txBody>
          </p:sp>
          <p:sp>
            <p:nvSpPr>
              <p:cNvPr id="137" name="矩形 136">
                <a:extLst>
                  <a:ext uri="{FF2B5EF4-FFF2-40B4-BE49-F238E27FC236}">
                    <a16:creationId xmlns:a16="http://schemas.microsoft.com/office/drawing/2014/main" id="{E126EBEA-9125-DC73-08A9-819AFDBFB032}"/>
                  </a:ext>
                </a:extLst>
              </p:cNvPr>
              <p:cNvSpPr/>
              <p:nvPr/>
            </p:nvSpPr>
            <p:spPr>
              <a:xfrm>
                <a:off x="2709993" y="2281083"/>
                <a:ext cx="952929" cy="4569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b="1" spc="2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書畫系</a:t>
                </a:r>
                <a:endParaRPr lang="en-US" altLang="zh-TW" b="1" spc="2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8" name="矩形 137">
                <a:extLst>
                  <a:ext uri="{FF2B5EF4-FFF2-40B4-BE49-F238E27FC236}">
                    <a16:creationId xmlns:a16="http://schemas.microsoft.com/office/drawing/2014/main" id="{1698392E-1331-FEB4-7B96-F4183AA8DFA3}"/>
                  </a:ext>
                </a:extLst>
              </p:cNvPr>
              <p:cNvSpPr/>
              <p:nvPr/>
            </p:nvSpPr>
            <p:spPr>
              <a:xfrm rot="5400000">
                <a:off x="4414167" y="456118"/>
                <a:ext cx="456922" cy="4109109"/>
              </a:xfrm>
              <a:prstGeom prst="rect">
                <a:avLst/>
              </a:prstGeom>
              <a:noFill/>
              <a:ln w="19050">
                <a:solidFill>
                  <a:srgbClr val="215F9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zh-TW" sz="1067" spc="2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</a:p>
            </p:txBody>
          </p:sp>
          <p:sp>
            <p:nvSpPr>
              <p:cNvPr id="139" name="矩形 138">
                <a:extLst>
                  <a:ext uri="{FF2B5EF4-FFF2-40B4-BE49-F238E27FC236}">
                    <a16:creationId xmlns:a16="http://schemas.microsoft.com/office/drawing/2014/main" id="{A73E0B00-E529-CEE7-B8AE-78D6E890B28A}"/>
                  </a:ext>
                </a:extLst>
              </p:cNvPr>
              <p:cNvSpPr/>
              <p:nvPr/>
            </p:nvSpPr>
            <p:spPr>
              <a:xfrm>
                <a:off x="3674481" y="2355292"/>
                <a:ext cx="2841017" cy="2956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水墨創作鑑賞、書法創作鑑賞</a:t>
                </a:r>
              </a:p>
            </p:txBody>
          </p:sp>
        </p:grpSp>
        <p:grpSp>
          <p:nvGrpSpPr>
            <p:cNvPr id="126" name="群組 125">
              <a:extLst>
                <a:ext uri="{FF2B5EF4-FFF2-40B4-BE49-F238E27FC236}">
                  <a16:creationId xmlns:a16="http://schemas.microsoft.com/office/drawing/2014/main" id="{5B7FEF04-4845-0297-F6B8-F4AB695C7F80}"/>
                </a:ext>
              </a:extLst>
            </p:cNvPr>
            <p:cNvGrpSpPr/>
            <p:nvPr/>
          </p:nvGrpSpPr>
          <p:grpSpPr>
            <a:xfrm>
              <a:off x="2588073" y="2792270"/>
              <a:ext cx="4109109" cy="463172"/>
              <a:chOff x="2588073" y="2792270"/>
              <a:chExt cx="4109109" cy="463172"/>
            </a:xfrm>
          </p:grpSpPr>
          <p:sp>
            <p:nvSpPr>
              <p:cNvPr id="132" name="矩形 131">
                <a:extLst>
                  <a:ext uri="{FF2B5EF4-FFF2-40B4-BE49-F238E27FC236}">
                    <a16:creationId xmlns:a16="http://schemas.microsoft.com/office/drawing/2014/main" id="{0E79283A-28B3-3282-43ED-84FECDE8EC64}"/>
                  </a:ext>
                </a:extLst>
              </p:cNvPr>
              <p:cNvSpPr/>
              <p:nvPr/>
            </p:nvSpPr>
            <p:spPr>
              <a:xfrm rot="5400000">
                <a:off x="2814855" y="2565489"/>
                <a:ext cx="456922" cy="910484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rgbClr val="215F9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zh-TW"/>
                  <a:t> </a:t>
                </a:r>
                <a:endParaRPr lang="en-US" altLang="zh-TW" dirty="0"/>
              </a:p>
            </p:txBody>
          </p:sp>
          <p:sp>
            <p:nvSpPr>
              <p:cNvPr id="133" name="矩形 132">
                <a:extLst>
                  <a:ext uri="{FF2B5EF4-FFF2-40B4-BE49-F238E27FC236}">
                    <a16:creationId xmlns:a16="http://schemas.microsoft.com/office/drawing/2014/main" id="{A64E81FC-D8A3-B628-3CA9-8C8EDBCAF4F9}"/>
                  </a:ext>
                </a:extLst>
              </p:cNvPr>
              <p:cNvSpPr/>
              <p:nvPr/>
            </p:nvSpPr>
            <p:spPr>
              <a:xfrm>
                <a:off x="2709993" y="2798522"/>
                <a:ext cx="952929" cy="4569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b="1" spc="2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雕塑系</a:t>
                </a:r>
                <a:endParaRPr lang="en-US" altLang="zh-TW" b="1" spc="2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4" name="矩形 133">
                <a:extLst>
                  <a:ext uri="{FF2B5EF4-FFF2-40B4-BE49-F238E27FC236}">
                    <a16:creationId xmlns:a16="http://schemas.microsoft.com/office/drawing/2014/main" id="{C59987B4-1E17-17FE-209E-7611AFB61A7B}"/>
                  </a:ext>
                </a:extLst>
              </p:cNvPr>
              <p:cNvSpPr/>
              <p:nvPr/>
            </p:nvSpPr>
            <p:spPr>
              <a:xfrm rot="5400000">
                <a:off x="4414167" y="966179"/>
                <a:ext cx="456922" cy="4109109"/>
              </a:xfrm>
              <a:prstGeom prst="rect">
                <a:avLst/>
              </a:prstGeom>
              <a:noFill/>
              <a:ln w="19050">
                <a:solidFill>
                  <a:srgbClr val="215F9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zh-TW" sz="1067" spc="2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</a:p>
            </p:txBody>
          </p:sp>
          <p:sp>
            <p:nvSpPr>
              <p:cNvPr id="135" name="矩形 134">
                <a:extLst>
                  <a:ext uri="{FF2B5EF4-FFF2-40B4-BE49-F238E27FC236}">
                    <a16:creationId xmlns:a16="http://schemas.microsoft.com/office/drawing/2014/main" id="{574AF95A-6346-1D7F-213F-52CA307AFBCC}"/>
                  </a:ext>
                </a:extLst>
              </p:cNvPr>
              <p:cNvSpPr/>
              <p:nvPr/>
            </p:nvSpPr>
            <p:spPr>
              <a:xfrm>
                <a:off x="3674482" y="2851454"/>
                <a:ext cx="1001689" cy="2956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雕塑評述</a:t>
                </a:r>
              </a:p>
            </p:txBody>
          </p:sp>
        </p:grpSp>
        <p:grpSp>
          <p:nvGrpSpPr>
            <p:cNvPr id="127" name="群組 126">
              <a:extLst>
                <a:ext uri="{FF2B5EF4-FFF2-40B4-BE49-F238E27FC236}">
                  <a16:creationId xmlns:a16="http://schemas.microsoft.com/office/drawing/2014/main" id="{EBF84FD5-3E82-E1EF-F869-2E1A3958B14E}"/>
                </a:ext>
              </a:extLst>
            </p:cNvPr>
            <p:cNvGrpSpPr/>
            <p:nvPr/>
          </p:nvGrpSpPr>
          <p:grpSpPr>
            <a:xfrm>
              <a:off x="2588073" y="3303540"/>
              <a:ext cx="4108775" cy="744223"/>
              <a:chOff x="2588073" y="3303540"/>
              <a:chExt cx="4108775" cy="744223"/>
            </a:xfrm>
          </p:grpSpPr>
          <p:sp>
            <p:nvSpPr>
              <p:cNvPr id="128" name="矩形 127">
                <a:extLst>
                  <a:ext uri="{FF2B5EF4-FFF2-40B4-BE49-F238E27FC236}">
                    <a16:creationId xmlns:a16="http://schemas.microsoft.com/office/drawing/2014/main" id="{F48E3DCB-9489-D03D-42CB-61650E762D8B}"/>
                  </a:ext>
                </a:extLst>
              </p:cNvPr>
              <p:cNvSpPr/>
              <p:nvPr/>
            </p:nvSpPr>
            <p:spPr>
              <a:xfrm rot="5400000">
                <a:off x="2677698" y="3213916"/>
                <a:ext cx="731236" cy="910484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19050">
                <a:solidFill>
                  <a:schemeClr val="accent6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zh-TW" dirty="0"/>
                  <a:t> </a:t>
                </a:r>
              </a:p>
            </p:txBody>
          </p:sp>
          <p:sp>
            <p:nvSpPr>
              <p:cNvPr id="129" name="矩形 128">
                <a:extLst>
                  <a:ext uri="{FF2B5EF4-FFF2-40B4-BE49-F238E27FC236}">
                    <a16:creationId xmlns:a16="http://schemas.microsoft.com/office/drawing/2014/main" id="{CF7A3ECA-BBE4-D914-247C-D0569BED4050}"/>
                  </a:ext>
                </a:extLst>
              </p:cNvPr>
              <p:cNvSpPr/>
              <p:nvPr/>
            </p:nvSpPr>
            <p:spPr>
              <a:xfrm>
                <a:off x="2709993" y="3464137"/>
                <a:ext cx="952596" cy="5836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b="1" spc="2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古蹟系</a:t>
                </a:r>
                <a:endParaRPr lang="en-US" altLang="zh-TW" b="1" spc="2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0" name="矩形 129">
                <a:extLst>
                  <a:ext uri="{FF2B5EF4-FFF2-40B4-BE49-F238E27FC236}">
                    <a16:creationId xmlns:a16="http://schemas.microsoft.com/office/drawing/2014/main" id="{3247CB4F-0CBC-047A-9319-FBDF3FF620C9}"/>
                  </a:ext>
                </a:extLst>
              </p:cNvPr>
              <p:cNvSpPr/>
              <p:nvPr/>
            </p:nvSpPr>
            <p:spPr>
              <a:xfrm rot="5400000">
                <a:off x="4276843" y="1614773"/>
                <a:ext cx="731236" cy="4108775"/>
              </a:xfrm>
              <a:prstGeom prst="rect">
                <a:avLst/>
              </a:prstGeom>
              <a:noFill/>
              <a:ln w="19050">
                <a:solidFill>
                  <a:schemeClr val="accent6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zh-TW" sz="1067" spc="2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</a:p>
            </p:txBody>
          </p:sp>
          <p:sp>
            <p:nvSpPr>
              <p:cNvPr id="131" name="矩形 130">
                <a:extLst>
                  <a:ext uri="{FF2B5EF4-FFF2-40B4-BE49-F238E27FC236}">
                    <a16:creationId xmlns:a16="http://schemas.microsoft.com/office/drawing/2014/main" id="{013D7F7E-4C12-18AA-6D8A-C76F1DECC0D0}"/>
                  </a:ext>
                </a:extLst>
              </p:cNvPr>
              <p:cNvSpPr/>
              <p:nvPr/>
            </p:nvSpPr>
            <p:spPr>
              <a:xfrm>
                <a:off x="3671706" y="3427467"/>
                <a:ext cx="2142176" cy="5106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文物保存（</a:t>
                </a:r>
                <a:r>
                  <a:rPr lang="en-US" altLang="zh-TW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115-1</a:t>
                </a:r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）</a:t>
                </a:r>
                <a:endParaRPr lang="en-US" altLang="zh-TW" sz="1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l"/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古建築修復（</a:t>
                </a:r>
                <a:r>
                  <a:rPr lang="en-US" altLang="zh-TW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115-1</a:t>
                </a:r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）</a:t>
                </a:r>
              </a:p>
            </p:txBody>
          </p:sp>
        </p:grpSp>
      </p:grpSp>
      <p:grpSp>
        <p:nvGrpSpPr>
          <p:cNvPr id="144" name="群組 143">
            <a:extLst>
              <a:ext uri="{FF2B5EF4-FFF2-40B4-BE49-F238E27FC236}">
                <a16:creationId xmlns:a16="http://schemas.microsoft.com/office/drawing/2014/main" id="{ADA68C86-9E64-95E5-899B-B9057743F60C}"/>
              </a:ext>
            </a:extLst>
          </p:cNvPr>
          <p:cNvGrpSpPr/>
          <p:nvPr/>
        </p:nvGrpSpPr>
        <p:grpSpPr>
          <a:xfrm>
            <a:off x="10494934" y="2322103"/>
            <a:ext cx="5673321" cy="2374806"/>
            <a:chOff x="7738578" y="1327115"/>
            <a:chExt cx="4189239" cy="2213938"/>
          </a:xfrm>
        </p:grpSpPr>
        <p:grpSp>
          <p:nvGrpSpPr>
            <p:cNvPr id="145" name="群組 144">
              <a:extLst>
                <a:ext uri="{FF2B5EF4-FFF2-40B4-BE49-F238E27FC236}">
                  <a16:creationId xmlns:a16="http://schemas.microsoft.com/office/drawing/2014/main" id="{4695EC53-C14F-5692-FD89-71C4E28C7CF3}"/>
                </a:ext>
              </a:extLst>
            </p:cNvPr>
            <p:cNvGrpSpPr/>
            <p:nvPr/>
          </p:nvGrpSpPr>
          <p:grpSpPr>
            <a:xfrm>
              <a:off x="7818708" y="1812405"/>
              <a:ext cx="4109109" cy="459766"/>
              <a:chOff x="2588073" y="1772150"/>
              <a:chExt cx="4109109" cy="459766"/>
            </a:xfrm>
          </p:grpSpPr>
          <p:sp>
            <p:nvSpPr>
              <p:cNvPr id="157" name="矩形 156">
                <a:extLst>
                  <a:ext uri="{FF2B5EF4-FFF2-40B4-BE49-F238E27FC236}">
                    <a16:creationId xmlns:a16="http://schemas.microsoft.com/office/drawing/2014/main" id="{1BD1C067-96FF-D523-1C0F-7BB551844701}"/>
                  </a:ext>
                </a:extLst>
              </p:cNvPr>
              <p:cNvSpPr/>
              <p:nvPr/>
            </p:nvSpPr>
            <p:spPr>
              <a:xfrm rot="5400000">
                <a:off x="2814855" y="1545369"/>
                <a:ext cx="456922" cy="910484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rgbClr val="215F9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zh-TW"/>
                  <a:t> </a:t>
                </a:r>
                <a:endParaRPr lang="en-US" altLang="zh-TW" dirty="0"/>
              </a:p>
            </p:txBody>
          </p:sp>
          <p:sp>
            <p:nvSpPr>
              <p:cNvPr id="158" name="矩形 157">
                <a:extLst>
                  <a:ext uri="{FF2B5EF4-FFF2-40B4-BE49-F238E27FC236}">
                    <a16:creationId xmlns:a16="http://schemas.microsoft.com/office/drawing/2014/main" id="{F714316F-C062-43FA-7437-C2EA20302E97}"/>
                  </a:ext>
                </a:extLst>
              </p:cNvPr>
              <p:cNvSpPr/>
              <p:nvPr/>
            </p:nvSpPr>
            <p:spPr>
              <a:xfrm rot="5400000">
                <a:off x="4414167" y="-53944"/>
                <a:ext cx="456922" cy="4109109"/>
              </a:xfrm>
              <a:prstGeom prst="rect">
                <a:avLst/>
              </a:prstGeom>
              <a:noFill/>
              <a:ln w="19050">
                <a:solidFill>
                  <a:srgbClr val="215F9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zh-TW" sz="1067" spc="2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</a:p>
            </p:txBody>
          </p:sp>
          <p:sp>
            <p:nvSpPr>
              <p:cNvPr id="159" name="矩形 158">
                <a:extLst>
                  <a:ext uri="{FF2B5EF4-FFF2-40B4-BE49-F238E27FC236}">
                    <a16:creationId xmlns:a16="http://schemas.microsoft.com/office/drawing/2014/main" id="{3660727E-547D-1C43-FADA-41204B5DEC86}"/>
                  </a:ext>
                </a:extLst>
              </p:cNvPr>
              <p:cNvSpPr/>
              <p:nvPr/>
            </p:nvSpPr>
            <p:spPr>
              <a:xfrm>
                <a:off x="3677134" y="1857028"/>
                <a:ext cx="2841017" cy="3156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編劇創作</a:t>
                </a:r>
              </a:p>
            </p:txBody>
          </p:sp>
          <p:sp>
            <p:nvSpPr>
              <p:cNvPr id="160" name="矩形 159">
                <a:extLst>
                  <a:ext uri="{FF2B5EF4-FFF2-40B4-BE49-F238E27FC236}">
                    <a16:creationId xmlns:a16="http://schemas.microsoft.com/office/drawing/2014/main" id="{701C9506-B911-8BCD-8C33-4AFB83CCD4E1}"/>
                  </a:ext>
                </a:extLst>
              </p:cNvPr>
              <p:cNvSpPr/>
              <p:nvPr/>
            </p:nvSpPr>
            <p:spPr>
              <a:xfrm>
                <a:off x="2695611" y="1774996"/>
                <a:ext cx="952929" cy="4569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b="1" spc="2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電影系</a:t>
                </a:r>
                <a:endParaRPr lang="en-US" altLang="zh-TW" b="1" spc="2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46" name="矩形 145">
              <a:extLst>
                <a:ext uri="{FF2B5EF4-FFF2-40B4-BE49-F238E27FC236}">
                  <a16:creationId xmlns:a16="http://schemas.microsoft.com/office/drawing/2014/main" id="{677B8910-8869-F573-A6F3-D31F5A4E0914}"/>
                </a:ext>
              </a:extLst>
            </p:cNvPr>
            <p:cNvSpPr/>
            <p:nvPr/>
          </p:nvSpPr>
          <p:spPr>
            <a:xfrm>
              <a:off x="7738578" y="1327115"/>
              <a:ext cx="1583587" cy="475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333"/>
                </a:lnSpc>
              </a:pPr>
              <a:r>
                <a:rPr lang="zh-TW" altLang="en-US" sz="2000" b="1" spc="200" dirty="0">
                  <a:solidFill>
                    <a:srgbClr val="215F9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傳播學院</a:t>
              </a:r>
              <a:endParaRPr lang="en-US" altLang="zh-TW" sz="2000" b="1" spc="200" dirty="0">
                <a:solidFill>
                  <a:srgbClr val="215F9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147" name="群組 146">
              <a:extLst>
                <a:ext uri="{FF2B5EF4-FFF2-40B4-BE49-F238E27FC236}">
                  <a16:creationId xmlns:a16="http://schemas.microsoft.com/office/drawing/2014/main" id="{464D2F14-CA73-FFCF-BF68-6F12D5AB3DED}"/>
                </a:ext>
              </a:extLst>
            </p:cNvPr>
            <p:cNvGrpSpPr/>
            <p:nvPr/>
          </p:nvGrpSpPr>
          <p:grpSpPr>
            <a:xfrm>
              <a:off x="7818708" y="2321257"/>
              <a:ext cx="4109109" cy="708458"/>
              <a:chOff x="2588073" y="2281002"/>
              <a:chExt cx="4109109" cy="708458"/>
            </a:xfrm>
          </p:grpSpPr>
          <p:sp>
            <p:nvSpPr>
              <p:cNvPr id="153" name="矩形 152">
                <a:extLst>
                  <a:ext uri="{FF2B5EF4-FFF2-40B4-BE49-F238E27FC236}">
                    <a16:creationId xmlns:a16="http://schemas.microsoft.com/office/drawing/2014/main" id="{E9124453-6F73-7FFA-A762-FD0C7E7EE7EA}"/>
                  </a:ext>
                </a:extLst>
              </p:cNvPr>
              <p:cNvSpPr/>
              <p:nvPr/>
            </p:nvSpPr>
            <p:spPr>
              <a:xfrm rot="5400000">
                <a:off x="2689690" y="2179386"/>
                <a:ext cx="707251" cy="910484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rgbClr val="215F9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zh-TW"/>
                  <a:t> </a:t>
                </a:r>
                <a:endParaRPr lang="en-US" altLang="zh-TW" dirty="0"/>
              </a:p>
            </p:txBody>
          </p:sp>
          <p:sp>
            <p:nvSpPr>
              <p:cNvPr id="154" name="矩形 153">
                <a:extLst>
                  <a:ext uri="{FF2B5EF4-FFF2-40B4-BE49-F238E27FC236}">
                    <a16:creationId xmlns:a16="http://schemas.microsoft.com/office/drawing/2014/main" id="{3F003D4D-DF1E-2D3D-9EA9-ED29C80DDF8F}"/>
                  </a:ext>
                </a:extLst>
              </p:cNvPr>
              <p:cNvSpPr/>
              <p:nvPr/>
            </p:nvSpPr>
            <p:spPr>
              <a:xfrm>
                <a:off x="2695610" y="2404553"/>
                <a:ext cx="952929" cy="4569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b="1" spc="2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廣電系</a:t>
                </a:r>
                <a:endParaRPr lang="en-US" altLang="zh-TW" b="1" spc="2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5" name="矩形 154">
                <a:extLst>
                  <a:ext uri="{FF2B5EF4-FFF2-40B4-BE49-F238E27FC236}">
                    <a16:creationId xmlns:a16="http://schemas.microsoft.com/office/drawing/2014/main" id="{07CF423C-ECFB-0E40-F496-44D93B3F95E9}"/>
                  </a:ext>
                </a:extLst>
              </p:cNvPr>
              <p:cNvSpPr/>
              <p:nvPr/>
            </p:nvSpPr>
            <p:spPr>
              <a:xfrm rot="5400000">
                <a:off x="4289004" y="581281"/>
                <a:ext cx="707248" cy="4109109"/>
              </a:xfrm>
              <a:prstGeom prst="rect">
                <a:avLst/>
              </a:prstGeom>
              <a:noFill/>
              <a:ln w="19050">
                <a:solidFill>
                  <a:srgbClr val="215F9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zh-TW" sz="1067" spc="2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</a:p>
            </p:txBody>
          </p:sp>
          <p:sp>
            <p:nvSpPr>
              <p:cNvPr id="156" name="矩形 155">
                <a:extLst>
                  <a:ext uri="{FF2B5EF4-FFF2-40B4-BE49-F238E27FC236}">
                    <a16:creationId xmlns:a16="http://schemas.microsoft.com/office/drawing/2014/main" id="{8860B3E4-75B9-4396-328A-989F5A92F3DB}"/>
                  </a:ext>
                </a:extLst>
              </p:cNvPr>
              <p:cNvSpPr/>
              <p:nvPr/>
            </p:nvSpPr>
            <p:spPr>
              <a:xfrm>
                <a:off x="3677134" y="2342689"/>
                <a:ext cx="2841017" cy="5451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影視藝術與內容製作</a:t>
                </a:r>
                <a:endParaRPr lang="en-US" altLang="zh-TW" sz="1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l"/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廣播聲音藝術與內容製作</a:t>
                </a:r>
              </a:p>
            </p:txBody>
          </p:sp>
        </p:grpSp>
        <p:grpSp>
          <p:nvGrpSpPr>
            <p:cNvPr id="148" name="群組 147">
              <a:extLst>
                <a:ext uri="{FF2B5EF4-FFF2-40B4-BE49-F238E27FC236}">
                  <a16:creationId xmlns:a16="http://schemas.microsoft.com/office/drawing/2014/main" id="{372C32AB-F054-B707-B082-AD32AF0DD32C}"/>
                </a:ext>
              </a:extLst>
            </p:cNvPr>
            <p:cNvGrpSpPr/>
            <p:nvPr/>
          </p:nvGrpSpPr>
          <p:grpSpPr>
            <a:xfrm>
              <a:off x="7818708" y="3074242"/>
              <a:ext cx="4109109" cy="466811"/>
              <a:chOff x="7818708" y="3074242"/>
              <a:chExt cx="4109109" cy="466811"/>
            </a:xfrm>
          </p:grpSpPr>
          <p:sp>
            <p:nvSpPr>
              <p:cNvPr id="149" name="矩形 148">
                <a:extLst>
                  <a:ext uri="{FF2B5EF4-FFF2-40B4-BE49-F238E27FC236}">
                    <a16:creationId xmlns:a16="http://schemas.microsoft.com/office/drawing/2014/main" id="{3AB3AA1C-AD77-A71C-E898-7CDC68A0F9FA}"/>
                  </a:ext>
                </a:extLst>
              </p:cNvPr>
              <p:cNvSpPr/>
              <p:nvPr/>
            </p:nvSpPr>
            <p:spPr>
              <a:xfrm rot="5400000">
                <a:off x="8045490" y="2857347"/>
                <a:ext cx="456922" cy="910484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19050">
                <a:solidFill>
                  <a:schemeClr val="accent6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zh-TW" dirty="0"/>
                  <a:t> </a:t>
                </a:r>
              </a:p>
            </p:txBody>
          </p:sp>
          <p:sp>
            <p:nvSpPr>
              <p:cNvPr id="150" name="矩形 149">
                <a:extLst>
                  <a:ext uri="{FF2B5EF4-FFF2-40B4-BE49-F238E27FC236}">
                    <a16:creationId xmlns:a16="http://schemas.microsoft.com/office/drawing/2014/main" id="{9FA883C4-02AB-9E41-9753-AB334958BFA2}"/>
                  </a:ext>
                </a:extLst>
              </p:cNvPr>
              <p:cNvSpPr/>
              <p:nvPr/>
            </p:nvSpPr>
            <p:spPr>
              <a:xfrm>
                <a:off x="7926245" y="3074242"/>
                <a:ext cx="952929" cy="4569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b="1" spc="2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圖文系</a:t>
                </a:r>
                <a:endParaRPr lang="en-US" altLang="zh-TW" b="1" spc="2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1" name="矩形 150">
                <a:extLst>
                  <a:ext uri="{FF2B5EF4-FFF2-40B4-BE49-F238E27FC236}">
                    <a16:creationId xmlns:a16="http://schemas.microsoft.com/office/drawing/2014/main" id="{43694C4F-A456-8DC5-AE9A-42C7A4BAD4EA}"/>
                  </a:ext>
                </a:extLst>
              </p:cNvPr>
              <p:cNvSpPr/>
              <p:nvPr/>
            </p:nvSpPr>
            <p:spPr>
              <a:xfrm rot="5400000">
                <a:off x="9644802" y="1258038"/>
                <a:ext cx="456921" cy="4109109"/>
              </a:xfrm>
              <a:prstGeom prst="rect">
                <a:avLst/>
              </a:prstGeom>
              <a:noFill/>
              <a:ln w="19050">
                <a:solidFill>
                  <a:schemeClr val="accent6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zh-TW" sz="1067" spc="2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</a:p>
            </p:txBody>
          </p:sp>
          <p:sp>
            <p:nvSpPr>
              <p:cNvPr id="152" name="矩形 151">
                <a:extLst>
                  <a:ext uri="{FF2B5EF4-FFF2-40B4-BE49-F238E27FC236}">
                    <a16:creationId xmlns:a16="http://schemas.microsoft.com/office/drawing/2014/main" id="{4B32C53C-0114-6BB7-4300-5862595BB001}"/>
                  </a:ext>
                </a:extLst>
              </p:cNvPr>
              <p:cNvSpPr/>
              <p:nvPr/>
            </p:nvSpPr>
            <p:spPr>
              <a:xfrm>
                <a:off x="8907768" y="3160658"/>
                <a:ext cx="2381696" cy="3156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專業攝影創作領域（</a:t>
                </a:r>
                <a:r>
                  <a:rPr lang="en-US" altLang="zh-TW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115-1</a:t>
                </a:r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）</a:t>
                </a:r>
              </a:p>
            </p:txBody>
          </p:sp>
        </p:grpSp>
      </p:grpSp>
      <p:grpSp>
        <p:nvGrpSpPr>
          <p:cNvPr id="161" name="群組 160">
            <a:extLst>
              <a:ext uri="{FF2B5EF4-FFF2-40B4-BE49-F238E27FC236}">
                <a16:creationId xmlns:a16="http://schemas.microsoft.com/office/drawing/2014/main" id="{AB9B4038-28BA-41D7-50B4-D383DC180B0E}"/>
              </a:ext>
            </a:extLst>
          </p:cNvPr>
          <p:cNvGrpSpPr/>
          <p:nvPr/>
        </p:nvGrpSpPr>
        <p:grpSpPr>
          <a:xfrm>
            <a:off x="10494934" y="5829300"/>
            <a:ext cx="5673320" cy="2820397"/>
            <a:chOff x="2481176" y="1211851"/>
            <a:chExt cx="4216006" cy="2517405"/>
          </a:xfrm>
        </p:grpSpPr>
        <p:grpSp>
          <p:nvGrpSpPr>
            <p:cNvPr id="162" name="群組 161">
              <a:extLst>
                <a:ext uri="{FF2B5EF4-FFF2-40B4-BE49-F238E27FC236}">
                  <a16:creationId xmlns:a16="http://schemas.microsoft.com/office/drawing/2014/main" id="{C57653FF-F29D-D3FA-0C50-BF566BE55700}"/>
                </a:ext>
              </a:extLst>
            </p:cNvPr>
            <p:cNvGrpSpPr/>
            <p:nvPr/>
          </p:nvGrpSpPr>
          <p:grpSpPr>
            <a:xfrm>
              <a:off x="2588073" y="1772149"/>
              <a:ext cx="4109109" cy="492748"/>
              <a:chOff x="2588073" y="1772149"/>
              <a:chExt cx="4109109" cy="492748"/>
            </a:xfrm>
          </p:grpSpPr>
          <p:sp>
            <p:nvSpPr>
              <p:cNvPr id="175" name="矩形 174">
                <a:extLst>
                  <a:ext uri="{FF2B5EF4-FFF2-40B4-BE49-F238E27FC236}">
                    <a16:creationId xmlns:a16="http://schemas.microsoft.com/office/drawing/2014/main" id="{5E25A5A4-A970-5938-D357-C43F8E02FCEE}"/>
                  </a:ext>
                </a:extLst>
              </p:cNvPr>
              <p:cNvSpPr/>
              <p:nvPr/>
            </p:nvSpPr>
            <p:spPr>
              <a:xfrm rot="5400000">
                <a:off x="2796943" y="1563282"/>
                <a:ext cx="492747" cy="910484"/>
              </a:xfrm>
              <a:prstGeom prst="rect">
                <a:avLst/>
              </a:prstGeom>
              <a:solidFill>
                <a:srgbClr val="215F9A"/>
              </a:solidFill>
              <a:ln w="19050">
                <a:solidFill>
                  <a:srgbClr val="215F9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zh-TW"/>
                  <a:t> </a:t>
                </a:r>
                <a:endParaRPr lang="en-US" altLang="zh-TW" dirty="0"/>
              </a:p>
            </p:txBody>
          </p:sp>
          <p:sp>
            <p:nvSpPr>
              <p:cNvPr id="176" name="矩形 175">
                <a:extLst>
                  <a:ext uri="{FF2B5EF4-FFF2-40B4-BE49-F238E27FC236}">
                    <a16:creationId xmlns:a16="http://schemas.microsoft.com/office/drawing/2014/main" id="{912E4DAE-8C40-D178-6A22-1363C6EFB727}"/>
                  </a:ext>
                </a:extLst>
              </p:cNvPr>
              <p:cNvSpPr/>
              <p:nvPr/>
            </p:nvSpPr>
            <p:spPr>
              <a:xfrm rot="5400000">
                <a:off x="4396254" y="-36032"/>
                <a:ext cx="492747" cy="4109109"/>
              </a:xfrm>
              <a:prstGeom prst="rect">
                <a:avLst/>
              </a:prstGeom>
              <a:noFill/>
              <a:ln w="19050">
                <a:solidFill>
                  <a:srgbClr val="215F9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zh-TW" sz="1067" spc="2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</a:p>
            </p:txBody>
          </p:sp>
          <p:sp>
            <p:nvSpPr>
              <p:cNvPr id="177" name="矩形 176">
                <a:extLst>
                  <a:ext uri="{FF2B5EF4-FFF2-40B4-BE49-F238E27FC236}">
                    <a16:creationId xmlns:a16="http://schemas.microsoft.com/office/drawing/2014/main" id="{8DDC86FC-63D0-52DE-95C2-4601CFD763E6}"/>
                  </a:ext>
                </a:extLst>
              </p:cNvPr>
              <p:cNvSpPr/>
              <p:nvPr/>
            </p:nvSpPr>
            <p:spPr>
              <a:xfrm>
                <a:off x="3723597" y="1878024"/>
                <a:ext cx="2057266" cy="3021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戲劇實踐與教育應用</a:t>
                </a:r>
              </a:p>
            </p:txBody>
          </p:sp>
          <p:sp>
            <p:nvSpPr>
              <p:cNvPr id="178" name="矩形 177">
                <a:extLst>
                  <a:ext uri="{FF2B5EF4-FFF2-40B4-BE49-F238E27FC236}">
                    <a16:creationId xmlns:a16="http://schemas.microsoft.com/office/drawing/2014/main" id="{41DD8F0D-1C14-AE0B-AF38-E6E802C6CDDB}"/>
                  </a:ext>
                </a:extLst>
              </p:cNvPr>
              <p:cNvSpPr/>
              <p:nvPr/>
            </p:nvSpPr>
            <p:spPr>
              <a:xfrm>
                <a:off x="2732759" y="1795752"/>
                <a:ext cx="726424" cy="4078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:r>
                  <a:rPr lang="zh-TW" altLang="en-US" b="1" spc="2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戲劇系</a:t>
                </a:r>
                <a:endParaRPr lang="en-US" altLang="zh-TW" b="1" spc="2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63" name="矩形 162">
              <a:extLst>
                <a:ext uri="{FF2B5EF4-FFF2-40B4-BE49-F238E27FC236}">
                  <a16:creationId xmlns:a16="http://schemas.microsoft.com/office/drawing/2014/main" id="{8231053D-9284-857D-7B4D-D9FB7AED9604}"/>
                </a:ext>
              </a:extLst>
            </p:cNvPr>
            <p:cNvSpPr/>
            <p:nvPr/>
          </p:nvSpPr>
          <p:spPr>
            <a:xfrm>
              <a:off x="2481176" y="1211851"/>
              <a:ext cx="2024562" cy="4549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333"/>
                </a:lnSpc>
              </a:pPr>
              <a:r>
                <a:rPr lang="zh-TW" altLang="en-US" sz="2000" b="1" spc="200" dirty="0">
                  <a:solidFill>
                    <a:srgbClr val="215F9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表演藝術學院</a:t>
              </a:r>
              <a:endParaRPr lang="en-US" altLang="zh-TW" sz="2000" b="1" spc="200" dirty="0">
                <a:solidFill>
                  <a:srgbClr val="215F9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164" name="群組 163">
              <a:extLst>
                <a:ext uri="{FF2B5EF4-FFF2-40B4-BE49-F238E27FC236}">
                  <a16:creationId xmlns:a16="http://schemas.microsoft.com/office/drawing/2014/main" id="{B4650F81-3F8C-5359-60C4-0265F4C08FF3}"/>
                </a:ext>
              </a:extLst>
            </p:cNvPr>
            <p:cNvGrpSpPr/>
            <p:nvPr/>
          </p:nvGrpSpPr>
          <p:grpSpPr>
            <a:xfrm>
              <a:off x="2588073" y="2318039"/>
              <a:ext cx="4109109" cy="486014"/>
              <a:chOff x="2588073" y="2318039"/>
              <a:chExt cx="4109109" cy="486014"/>
            </a:xfrm>
          </p:grpSpPr>
          <p:sp>
            <p:nvSpPr>
              <p:cNvPr id="171" name="矩形 170">
                <a:extLst>
                  <a:ext uri="{FF2B5EF4-FFF2-40B4-BE49-F238E27FC236}">
                    <a16:creationId xmlns:a16="http://schemas.microsoft.com/office/drawing/2014/main" id="{BC0D69BD-8256-EFDA-EB04-18E4C46DEDEC}"/>
                  </a:ext>
                </a:extLst>
              </p:cNvPr>
              <p:cNvSpPr/>
              <p:nvPr/>
            </p:nvSpPr>
            <p:spPr>
              <a:xfrm rot="5400000">
                <a:off x="2800913" y="2105201"/>
                <a:ext cx="484807" cy="910484"/>
              </a:xfrm>
              <a:prstGeom prst="rect">
                <a:avLst/>
              </a:prstGeom>
              <a:solidFill>
                <a:srgbClr val="215F9A"/>
              </a:solidFill>
              <a:ln w="19050">
                <a:solidFill>
                  <a:srgbClr val="215F9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zh-TW"/>
                  <a:t> </a:t>
                </a:r>
                <a:endParaRPr lang="en-US" altLang="zh-TW" dirty="0"/>
              </a:p>
            </p:txBody>
          </p:sp>
          <p:sp>
            <p:nvSpPr>
              <p:cNvPr id="172" name="矩形 171">
                <a:extLst>
                  <a:ext uri="{FF2B5EF4-FFF2-40B4-BE49-F238E27FC236}">
                    <a16:creationId xmlns:a16="http://schemas.microsoft.com/office/drawing/2014/main" id="{4740FD28-966E-A435-4ACE-2680CCA137E4}"/>
                  </a:ext>
                </a:extLst>
              </p:cNvPr>
              <p:cNvSpPr/>
              <p:nvPr/>
            </p:nvSpPr>
            <p:spPr>
              <a:xfrm>
                <a:off x="2732757" y="2330800"/>
                <a:ext cx="745363" cy="4078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:r>
                  <a:rPr lang="zh-TW" altLang="en-US" b="1" spc="2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音樂系</a:t>
                </a:r>
                <a:endParaRPr lang="en-US" altLang="zh-TW" b="1" spc="2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73" name="矩形 172">
                <a:extLst>
                  <a:ext uri="{FF2B5EF4-FFF2-40B4-BE49-F238E27FC236}">
                    <a16:creationId xmlns:a16="http://schemas.microsoft.com/office/drawing/2014/main" id="{A60FF1F6-037F-AE16-0C6B-0B482E1380A7}"/>
                  </a:ext>
                </a:extLst>
              </p:cNvPr>
              <p:cNvSpPr/>
              <p:nvPr/>
            </p:nvSpPr>
            <p:spPr>
              <a:xfrm rot="5400000">
                <a:off x="4400225" y="507096"/>
                <a:ext cx="484805" cy="4109109"/>
              </a:xfrm>
              <a:prstGeom prst="rect">
                <a:avLst/>
              </a:prstGeom>
              <a:noFill/>
              <a:ln w="19050">
                <a:solidFill>
                  <a:srgbClr val="215F9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zh-TW" sz="1067" spc="2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</a:p>
            </p:txBody>
          </p:sp>
          <p:sp>
            <p:nvSpPr>
              <p:cNvPr id="174" name="矩形 173">
                <a:extLst>
                  <a:ext uri="{FF2B5EF4-FFF2-40B4-BE49-F238E27FC236}">
                    <a16:creationId xmlns:a16="http://schemas.microsoft.com/office/drawing/2014/main" id="{68E7CC3B-9D5C-C562-70E1-60C8F76C91EB}"/>
                  </a:ext>
                </a:extLst>
              </p:cNvPr>
              <p:cNvSpPr/>
              <p:nvPr/>
            </p:nvSpPr>
            <p:spPr>
              <a:xfrm>
                <a:off x="3723598" y="2395778"/>
                <a:ext cx="2057267" cy="3021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應用音樂與創意展演</a:t>
                </a:r>
              </a:p>
            </p:txBody>
          </p:sp>
        </p:grpSp>
        <p:grpSp>
          <p:nvGrpSpPr>
            <p:cNvPr id="165" name="群組 164">
              <a:extLst>
                <a:ext uri="{FF2B5EF4-FFF2-40B4-BE49-F238E27FC236}">
                  <a16:creationId xmlns:a16="http://schemas.microsoft.com/office/drawing/2014/main" id="{0B79B214-ECDC-E7CB-75FB-543378947574}"/>
                </a:ext>
              </a:extLst>
            </p:cNvPr>
            <p:cNvGrpSpPr/>
            <p:nvPr/>
          </p:nvGrpSpPr>
          <p:grpSpPr>
            <a:xfrm>
              <a:off x="2588073" y="2863357"/>
              <a:ext cx="4109109" cy="483918"/>
              <a:chOff x="2588073" y="2863357"/>
              <a:chExt cx="4109109" cy="483918"/>
            </a:xfrm>
          </p:grpSpPr>
          <p:sp>
            <p:nvSpPr>
              <p:cNvPr id="167" name="矩形 166">
                <a:extLst>
                  <a:ext uri="{FF2B5EF4-FFF2-40B4-BE49-F238E27FC236}">
                    <a16:creationId xmlns:a16="http://schemas.microsoft.com/office/drawing/2014/main" id="{C074E72F-0FB6-AC40-747C-4A7A98EE0999}"/>
                  </a:ext>
                </a:extLst>
              </p:cNvPr>
              <p:cNvSpPr/>
              <p:nvPr/>
            </p:nvSpPr>
            <p:spPr>
              <a:xfrm rot="5400000">
                <a:off x="2801358" y="2650073"/>
                <a:ext cx="483915" cy="910484"/>
              </a:xfrm>
              <a:prstGeom prst="rect">
                <a:avLst/>
              </a:prstGeom>
              <a:solidFill>
                <a:srgbClr val="215F9A"/>
              </a:solidFill>
              <a:ln w="19050">
                <a:solidFill>
                  <a:srgbClr val="215F9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zh-TW"/>
                  <a:t> </a:t>
                </a:r>
                <a:endParaRPr lang="en-US" altLang="zh-TW" dirty="0"/>
              </a:p>
            </p:txBody>
          </p:sp>
          <p:sp>
            <p:nvSpPr>
              <p:cNvPr id="168" name="矩形 167">
                <a:extLst>
                  <a:ext uri="{FF2B5EF4-FFF2-40B4-BE49-F238E27FC236}">
                    <a16:creationId xmlns:a16="http://schemas.microsoft.com/office/drawing/2014/main" id="{E13BCEE0-54FD-FC45-96E2-5BEB78391D59}"/>
                  </a:ext>
                </a:extLst>
              </p:cNvPr>
              <p:cNvSpPr/>
              <p:nvPr/>
            </p:nvSpPr>
            <p:spPr>
              <a:xfrm>
                <a:off x="2732757" y="2864874"/>
                <a:ext cx="745363" cy="4078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:r>
                  <a:rPr lang="zh-TW" altLang="en-US" b="1" spc="2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國樂系</a:t>
                </a:r>
                <a:endParaRPr lang="en-US" altLang="zh-TW" b="1" spc="2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9" name="矩形 168">
                <a:extLst>
                  <a:ext uri="{FF2B5EF4-FFF2-40B4-BE49-F238E27FC236}">
                    <a16:creationId xmlns:a16="http://schemas.microsoft.com/office/drawing/2014/main" id="{286D5420-49C5-DF9C-86BC-E3C5E8F55EFD}"/>
                  </a:ext>
                </a:extLst>
              </p:cNvPr>
              <p:cNvSpPr/>
              <p:nvPr/>
            </p:nvSpPr>
            <p:spPr>
              <a:xfrm rot="5400000">
                <a:off x="4400670" y="1050763"/>
                <a:ext cx="483915" cy="4109109"/>
              </a:xfrm>
              <a:prstGeom prst="rect">
                <a:avLst/>
              </a:prstGeom>
              <a:noFill/>
              <a:ln w="19050">
                <a:solidFill>
                  <a:srgbClr val="215F9A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altLang="zh-TW" sz="1067" spc="2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</a:p>
            </p:txBody>
          </p:sp>
          <p:sp>
            <p:nvSpPr>
              <p:cNvPr id="170" name="矩形 169">
                <a:extLst>
                  <a:ext uri="{FF2B5EF4-FFF2-40B4-BE49-F238E27FC236}">
                    <a16:creationId xmlns:a16="http://schemas.microsoft.com/office/drawing/2014/main" id="{BCF37EDB-33DB-62D4-9C3B-0C5AD4AB08F0}"/>
                  </a:ext>
                </a:extLst>
              </p:cNvPr>
              <p:cNvSpPr/>
              <p:nvPr/>
            </p:nvSpPr>
            <p:spPr>
              <a:xfrm>
                <a:off x="3723597" y="2946918"/>
                <a:ext cx="1635627" cy="3021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:r>
                  <a:rPr lang="zh-TW" altLang="en-US" sz="16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數位配樂與編曲</a:t>
                </a:r>
              </a:p>
            </p:txBody>
          </p:sp>
        </p:grpSp>
        <p:sp>
          <p:nvSpPr>
            <p:cNvPr id="166" name="矩形 165">
              <a:extLst>
                <a:ext uri="{FF2B5EF4-FFF2-40B4-BE49-F238E27FC236}">
                  <a16:creationId xmlns:a16="http://schemas.microsoft.com/office/drawing/2014/main" id="{24EACB33-EEF0-ABDD-E1ED-42A6E460741D}"/>
                </a:ext>
              </a:extLst>
            </p:cNvPr>
            <p:cNvSpPr/>
            <p:nvPr/>
          </p:nvSpPr>
          <p:spPr>
            <a:xfrm>
              <a:off x="2585340" y="3272336"/>
              <a:ext cx="952929" cy="4569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TW" altLang="en-US" b="1" spc="2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古蹟系</a:t>
              </a:r>
              <a:endParaRPr lang="en-US" altLang="zh-TW" b="1" spc="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圖片 54">
            <a:extLst>
              <a:ext uri="{FF2B5EF4-FFF2-40B4-BE49-F238E27FC236}">
                <a16:creationId xmlns:a16="http://schemas.microsoft.com/office/drawing/2014/main" id="{A7E92277-C512-09ED-F090-4DCC1DEC18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9798" y="1409700"/>
            <a:ext cx="5544934" cy="8257721"/>
          </a:xfrm>
          <a:prstGeom prst="rect">
            <a:avLst/>
          </a:prstGeom>
        </p:spPr>
      </p:pic>
      <p:pic>
        <p:nvPicPr>
          <p:cNvPr id="60" name="圖片 59">
            <a:extLst>
              <a:ext uri="{FF2B5EF4-FFF2-40B4-BE49-F238E27FC236}">
                <a16:creationId xmlns:a16="http://schemas.microsoft.com/office/drawing/2014/main" id="{9CA43868-B4B0-C0E4-EB02-8CDED8538C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9" t="16010" r="26982" b="5303"/>
          <a:stretch>
            <a:fillRect/>
          </a:stretch>
        </p:blipFill>
        <p:spPr>
          <a:xfrm>
            <a:off x="10732396" y="4211394"/>
            <a:ext cx="3892506" cy="5292107"/>
          </a:xfrm>
          <a:custGeom>
            <a:avLst/>
            <a:gdLst>
              <a:gd name="connsiteX0" fmla="*/ 576679 w 3892506"/>
              <a:gd name="connsiteY0" fmla="*/ 0 h 5292107"/>
              <a:gd name="connsiteX1" fmla="*/ 2018336 w 3892506"/>
              <a:gd name="connsiteY1" fmla="*/ 0 h 5292107"/>
              <a:gd name="connsiteX2" fmla="*/ 2883326 w 3892506"/>
              <a:gd name="connsiteY2" fmla="*/ 0 h 5292107"/>
              <a:gd name="connsiteX3" fmla="*/ 3460005 w 3892506"/>
              <a:gd name="connsiteY3" fmla="*/ 576679 h 5292107"/>
              <a:gd name="connsiteX4" fmla="*/ 3460005 w 3892506"/>
              <a:gd name="connsiteY4" fmla="*/ 3087062 h 5292107"/>
              <a:gd name="connsiteX5" fmla="*/ 3892506 w 3892506"/>
              <a:gd name="connsiteY5" fmla="*/ 3748558 h 5292107"/>
              <a:gd name="connsiteX6" fmla="*/ 3460005 w 3892506"/>
              <a:gd name="connsiteY6" fmla="*/ 4410089 h 5292107"/>
              <a:gd name="connsiteX7" fmla="*/ 3460005 w 3892506"/>
              <a:gd name="connsiteY7" fmla="*/ 4715428 h 5292107"/>
              <a:gd name="connsiteX8" fmla="*/ 2883326 w 3892506"/>
              <a:gd name="connsiteY8" fmla="*/ 5292107 h 5292107"/>
              <a:gd name="connsiteX9" fmla="*/ 2018336 w 3892506"/>
              <a:gd name="connsiteY9" fmla="*/ 5292107 h 5292107"/>
              <a:gd name="connsiteX10" fmla="*/ 576679 w 3892506"/>
              <a:gd name="connsiteY10" fmla="*/ 5292107 h 5292107"/>
              <a:gd name="connsiteX11" fmla="*/ 0 w 3892506"/>
              <a:gd name="connsiteY11" fmla="*/ 4715428 h 5292107"/>
              <a:gd name="connsiteX12" fmla="*/ 0 w 3892506"/>
              <a:gd name="connsiteY12" fmla="*/ 4410089 h 5292107"/>
              <a:gd name="connsiteX13" fmla="*/ 0 w 3892506"/>
              <a:gd name="connsiteY13" fmla="*/ 3087062 h 5292107"/>
              <a:gd name="connsiteX14" fmla="*/ 0 w 3892506"/>
              <a:gd name="connsiteY14" fmla="*/ 576679 h 5292107"/>
              <a:gd name="connsiteX15" fmla="*/ 576679 w 3892506"/>
              <a:gd name="connsiteY15" fmla="*/ 0 h 5292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92506" h="5292107">
                <a:moveTo>
                  <a:pt x="576679" y="0"/>
                </a:moveTo>
                <a:lnTo>
                  <a:pt x="2018336" y="0"/>
                </a:lnTo>
                <a:lnTo>
                  <a:pt x="2883326" y="0"/>
                </a:lnTo>
                <a:cubicBezTo>
                  <a:pt x="3201817" y="0"/>
                  <a:pt x="3460005" y="258188"/>
                  <a:pt x="3460005" y="576679"/>
                </a:cubicBezTo>
                <a:lnTo>
                  <a:pt x="3460005" y="3087062"/>
                </a:lnTo>
                <a:lnTo>
                  <a:pt x="3892506" y="3748558"/>
                </a:lnTo>
                <a:lnTo>
                  <a:pt x="3460005" y="4410089"/>
                </a:lnTo>
                <a:lnTo>
                  <a:pt x="3460005" y="4715428"/>
                </a:lnTo>
                <a:cubicBezTo>
                  <a:pt x="3460005" y="5033919"/>
                  <a:pt x="3201817" y="5292107"/>
                  <a:pt x="2883326" y="5292107"/>
                </a:cubicBezTo>
                <a:lnTo>
                  <a:pt x="2018336" y="5292107"/>
                </a:lnTo>
                <a:lnTo>
                  <a:pt x="576679" y="5292107"/>
                </a:lnTo>
                <a:cubicBezTo>
                  <a:pt x="258188" y="5292107"/>
                  <a:pt x="0" y="5033919"/>
                  <a:pt x="0" y="4715428"/>
                </a:cubicBezTo>
                <a:lnTo>
                  <a:pt x="0" y="4410089"/>
                </a:lnTo>
                <a:lnTo>
                  <a:pt x="0" y="3087062"/>
                </a:lnTo>
                <a:lnTo>
                  <a:pt x="0" y="576679"/>
                </a:lnTo>
                <a:cubicBezTo>
                  <a:pt x="0" y="258188"/>
                  <a:pt x="258188" y="0"/>
                  <a:pt x="576679" y="0"/>
                </a:cubicBezTo>
                <a:close/>
              </a:path>
            </a:pathLst>
          </a:custGeom>
          <a:ln w="38100">
            <a:solidFill>
              <a:srgbClr val="FF0000"/>
            </a:solidFill>
          </a:ln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69A7B629-29DF-6A45-9F5E-A7FEE53641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657" y="1409700"/>
            <a:ext cx="7535475" cy="7599258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2C4560EC-C3D0-ED2F-AEDE-7C43DB11FE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0" t="53072" r="41287" b="12646"/>
          <a:stretch>
            <a:fillRect/>
          </a:stretch>
        </p:blipFill>
        <p:spPr>
          <a:xfrm>
            <a:off x="5894646" y="7238448"/>
            <a:ext cx="2362200" cy="911158"/>
          </a:xfrm>
          <a:custGeom>
            <a:avLst/>
            <a:gdLst>
              <a:gd name="connsiteX0" fmla="*/ 688983 w 2362200"/>
              <a:gd name="connsiteY0" fmla="*/ 0 h 911158"/>
              <a:gd name="connsiteX1" fmla="*/ 984250 w 2362200"/>
              <a:gd name="connsiteY1" fmla="*/ 101240 h 911158"/>
              <a:gd name="connsiteX2" fmla="*/ 2227211 w 2362200"/>
              <a:gd name="connsiteY2" fmla="*/ 101240 h 911158"/>
              <a:gd name="connsiteX3" fmla="*/ 2362200 w 2362200"/>
              <a:gd name="connsiteY3" fmla="*/ 236229 h 911158"/>
              <a:gd name="connsiteX4" fmla="*/ 2362200 w 2362200"/>
              <a:gd name="connsiteY4" fmla="*/ 438706 h 911158"/>
              <a:gd name="connsiteX5" fmla="*/ 2362200 w 2362200"/>
              <a:gd name="connsiteY5" fmla="*/ 776169 h 911158"/>
              <a:gd name="connsiteX6" fmla="*/ 2227211 w 2362200"/>
              <a:gd name="connsiteY6" fmla="*/ 911158 h 911158"/>
              <a:gd name="connsiteX7" fmla="*/ 984250 w 2362200"/>
              <a:gd name="connsiteY7" fmla="*/ 911158 h 911158"/>
              <a:gd name="connsiteX8" fmla="*/ 393700 w 2362200"/>
              <a:gd name="connsiteY8" fmla="*/ 911158 h 911158"/>
              <a:gd name="connsiteX9" fmla="*/ 134989 w 2362200"/>
              <a:gd name="connsiteY9" fmla="*/ 911158 h 911158"/>
              <a:gd name="connsiteX10" fmla="*/ 0 w 2362200"/>
              <a:gd name="connsiteY10" fmla="*/ 776169 h 911158"/>
              <a:gd name="connsiteX11" fmla="*/ 0 w 2362200"/>
              <a:gd name="connsiteY11" fmla="*/ 438706 h 911158"/>
              <a:gd name="connsiteX12" fmla="*/ 0 w 2362200"/>
              <a:gd name="connsiteY12" fmla="*/ 236229 h 911158"/>
              <a:gd name="connsiteX13" fmla="*/ 134989 w 2362200"/>
              <a:gd name="connsiteY13" fmla="*/ 101240 h 911158"/>
              <a:gd name="connsiteX14" fmla="*/ 393700 w 2362200"/>
              <a:gd name="connsiteY14" fmla="*/ 101240 h 911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62200" h="911158">
                <a:moveTo>
                  <a:pt x="688983" y="0"/>
                </a:moveTo>
                <a:lnTo>
                  <a:pt x="984250" y="101240"/>
                </a:lnTo>
                <a:lnTo>
                  <a:pt x="2227211" y="101240"/>
                </a:lnTo>
                <a:cubicBezTo>
                  <a:pt x="2301763" y="101240"/>
                  <a:pt x="2362200" y="161677"/>
                  <a:pt x="2362200" y="236229"/>
                </a:cubicBezTo>
                <a:lnTo>
                  <a:pt x="2362200" y="438706"/>
                </a:lnTo>
                <a:lnTo>
                  <a:pt x="2362200" y="776169"/>
                </a:lnTo>
                <a:cubicBezTo>
                  <a:pt x="2362200" y="850721"/>
                  <a:pt x="2301763" y="911158"/>
                  <a:pt x="2227211" y="911158"/>
                </a:cubicBezTo>
                <a:lnTo>
                  <a:pt x="984250" y="911158"/>
                </a:lnTo>
                <a:lnTo>
                  <a:pt x="393700" y="911158"/>
                </a:lnTo>
                <a:lnTo>
                  <a:pt x="134989" y="911158"/>
                </a:lnTo>
                <a:cubicBezTo>
                  <a:pt x="60437" y="911158"/>
                  <a:pt x="0" y="850721"/>
                  <a:pt x="0" y="776169"/>
                </a:cubicBezTo>
                <a:lnTo>
                  <a:pt x="0" y="438706"/>
                </a:lnTo>
                <a:lnTo>
                  <a:pt x="0" y="236229"/>
                </a:lnTo>
                <a:cubicBezTo>
                  <a:pt x="0" y="161677"/>
                  <a:pt x="60437" y="101240"/>
                  <a:pt x="134989" y="101240"/>
                </a:cubicBezTo>
                <a:lnTo>
                  <a:pt x="393700" y="101240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</p:pic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667500" y="643064"/>
            <a:ext cx="495300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95" dirty="0"/>
              <a:t>探索領域專長模組— 網頁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9557522"/>
            <a:ext cx="2664460" cy="727075"/>
            <a:chOff x="0" y="9557522"/>
            <a:chExt cx="2664460" cy="727075"/>
          </a:xfrm>
        </p:grpSpPr>
        <p:sp>
          <p:nvSpPr>
            <p:cNvPr id="4" name="object 4"/>
            <p:cNvSpPr/>
            <p:nvPr/>
          </p:nvSpPr>
          <p:spPr>
            <a:xfrm>
              <a:off x="0" y="9560957"/>
              <a:ext cx="173355" cy="723265"/>
            </a:xfrm>
            <a:custGeom>
              <a:avLst/>
              <a:gdLst/>
              <a:ahLst/>
              <a:cxnLst/>
              <a:rect l="l" t="t" r="r" b="b"/>
              <a:pathLst>
                <a:path w="173355" h="723265">
                  <a:moveTo>
                    <a:pt x="0" y="0"/>
                  </a:moveTo>
                  <a:lnTo>
                    <a:pt x="0" y="723174"/>
                  </a:lnTo>
                  <a:lnTo>
                    <a:pt x="172966" y="723174"/>
                  </a:lnTo>
                  <a:lnTo>
                    <a:pt x="172089" y="653202"/>
                  </a:lnTo>
                  <a:lnTo>
                    <a:pt x="169513" y="585110"/>
                  </a:lnTo>
                  <a:lnTo>
                    <a:pt x="165316" y="519204"/>
                  </a:lnTo>
                  <a:lnTo>
                    <a:pt x="159580" y="455788"/>
                  </a:lnTo>
                  <a:lnTo>
                    <a:pt x="152384" y="395167"/>
                  </a:lnTo>
                  <a:lnTo>
                    <a:pt x="143809" y="337644"/>
                  </a:lnTo>
                  <a:lnTo>
                    <a:pt x="133934" y="283526"/>
                  </a:lnTo>
                  <a:lnTo>
                    <a:pt x="122839" y="233115"/>
                  </a:lnTo>
                  <a:lnTo>
                    <a:pt x="110606" y="186718"/>
                  </a:lnTo>
                  <a:lnTo>
                    <a:pt x="97313" y="144639"/>
                  </a:lnTo>
                  <a:lnTo>
                    <a:pt x="83041" y="107181"/>
                  </a:lnTo>
                  <a:lnTo>
                    <a:pt x="51881" y="47352"/>
                  </a:lnTo>
                  <a:lnTo>
                    <a:pt x="17766" y="96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A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3021" y="9557522"/>
              <a:ext cx="192405" cy="727075"/>
            </a:xfrm>
            <a:custGeom>
              <a:avLst/>
              <a:gdLst/>
              <a:ahLst/>
              <a:cxnLst/>
              <a:rect l="l" t="t" r="r" b="b"/>
              <a:pathLst>
                <a:path w="192404" h="727075">
                  <a:moveTo>
                    <a:pt x="95787" y="0"/>
                  </a:moveTo>
                  <a:lnTo>
                    <a:pt x="65494" y="37038"/>
                  </a:lnTo>
                  <a:lnTo>
                    <a:pt x="47422" y="99192"/>
                  </a:lnTo>
                  <a:lnTo>
                    <a:pt x="39197" y="140178"/>
                  </a:lnTo>
                  <a:lnTo>
                    <a:pt x="31591" y="187181"/>
                  </a:lnTo>
                  <a:lnTo>
                    <a:pt x="24662" y="239756"/>
                  </a:lnTo>
                  <a:lnTo>
                    <a:pt x="18468" y="297461"/>
                  </a:lnTo>
                  <a:lnTo>
                    <a:pt x="13068" y="359852"/>
                  </a:lnTo>
                  <a:lnTo>
                    <a:pt x="8518" y="426488"/>
                  </a:lnTo>
                  <a:lnTo>
                    <a:pt x="4879" y="496924"/>
                  </a:lnTo>
                  <a:lnTo>
                    <a:pt x="2207" y="570719"/>
                  </a:lnTo>
                  <a:lnTo>
                    <a:pt x="561" y="647428"/>
                  </a:lnTo>
                  <a:lnTo>
                    <a:pt x="0" y="726609"/>
                  </a:lnTo>
                  <a:lnTo>
                    <a:pt x="191905" y="726609"/>
                  </a:lnTo>
                  <a:lnTo>
                    <a:pt x="191339" y="647443"/>
                  </a:lnTo>
                  <a:lnTo>
                    <a:pt x="189679" y="570744"/>
                  </a:lnTo>
                  <a:lnTo>
                    <a:pt x="186986" y="496957"/>
                  </a:lnTo>
                  <a:lnTo>
                    <a:pt x="183320" y="426525"/>
                  </a:lnTo>
                  <a:lnTo>
                    <a:pt x="178739" y="359890"/>
                  </a:lnTo>
                  <a:lnTo>
                    <a:pt x="173304" y="297497"/>
                  </a:lnTo>
                  <a:lnTo>
                    <a:pt x="167074" y="239790"/>
                  </a:lnTo>
                  <a:lnTo>
                    <a:pt x="160109" y="187210"/>
                  </a:lnTo>
                  <a:lnTo>
                    <a:pt x="152469" y="140203"/>
                  </a:lnTo>
                  <a:lnTo>
                    <a:pt x="144213" y="99211"/>
                  </a:lnTo>
                  <a:lnTo>
                    <a:pt x="126093" y="37046"/>
                  </a:lnTo>
                  <a:lnTo>
                    <a:pt x="106226" y="4264"/>
                  </a:lnTo>
                  <a:lnTo>
                    <a:pt x="95787" y="0"/>
                  </a:lnTo>
                  <a:close/>
                </a:path>
              </a:pathLst>
            </a:custGeom>
            <a:solidFill>
              <a:srgbClr val="5BA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64595" y="9557522"/>
              <a:ext cx="1533525" cy="727075"/>
            </a:xfrm>
            <a:custGeom>
              <a:avLst/>
              <a:gdLst/>
              <a:ahLst/>
              <a:cxnLst/>
              <a:rect l="l" t="t" r="r" b="b"/>
              <a:pathLst>
                <a:path w="1533525" h="727075">
                  <a:moveTo>
                    <a:pt x="766574" y="0"/>
                  </a:moveTo>
                  <a:lnTo>
                    <a:pt x="718097" y="1429"/>
                  </a:lnTo>
                  <a:lnTo>
                    <a:pt x="670422" y="5660"/>
                  </a:lnTo>
                  <a:lnTo>
                    <a:pt x="623637" y="12608"/>
                  </a:lnTo>
                  <a:lnTo>
                    <a:pt x="577832" y="22188"/>
                  </a:lnTo>
                  <a:lnTo>
                    <a:pt x="533098" y="34314"/>
                  </a:lnTo>
                  <a:lnTo>
                    <a:pt x="489524" y="48902"/>
                  </a:lnTo>
                  <a:lnTo>
                    <a:pt x="447199" y="65867"/>
                  </a:lnTo>
                  <a:lnTo>
                    <a:pt x="406215" y="85123"/>
                  </a:lnTo>
                  <a:lnTo>
                    <a:pt x="366660" y="106586"/>
                  </a:lnTo>
                  <a:lnTo>
                    <a:pt x="328625" y="130170"/>
                  </a:lnTo>
                  <a:lnTo>
                    <a:pt x="292199" y="155790"/>
                  </a:lnTo>
                  <a:lnTo>
                    <a:pt x="257472" y="183362"/>
                  </a:lnTo>
                  <a:lnTo>
                    <a:pt x="224534" y="212799"/>
                  </a:lnTo>
                  <a:lnTo>
                    <a:pt x="193474" y="244018"/>
                  </a:lnTo>
                  <a:lnTo>
                    <a:pt x="164384" y="276933"/>
                  </a:lnTo>
                  <a:lnTo>
                    <a:pt x="137351" y="311459"/>
                  </a:lnTo>
                  <a:lnTo>
                    <a:pt x="112467" y="347511"/>
                  </a:lnTo>
                  <a:lnTo>
                    <a:pt x="89821" y="385004"/>
                  </a:lnTo>
                  <a:lnTo>
                    <a:pt x="69502" y="423852"/>
                  </a:lnTo>
                  <a:lnTo>
                    <a:pt x="51602" y="463971"/>
                  </a:lnTo>
                  <a:lnTo>
                    <a:pt x="36209" y="505276"/>
                  </a:lnTo>
                  <a:lnTo>
                    <a:pt x="23413" y="547682"/>
                  </a:lnTo>
                  <a:lnTo>
                    <a:pt x="13304" y="591103"/>
                  </a:lnTo>
                  <a:lnTo>
                    <a:pt x="5973" y="635454"/>
                  </a:lnTo>
                  <a:lnTo>
                    <a:pt x="1508" y="680651"/>
                  </a:lnTo>
                  <a:lnTo>
                    <a:pt x="0" y="726609"/>
                  </a:lnTo>
                  <a:lnTo>
                    <a:pt x="1533094" y="726609"/>
                  </a:lnTo>
                  <a:lnTo>
                    <a:pt x="1531586" y="680661"/>
                  </a:lnTo>
                  <a:lnTo>
                    <a:pt x="1527121" y="635471"/>
                  </a:lnTo>
                  <a:lnTo>
                    <a:pt x="1519791" y="591126"/>
                  </a:lnTo>
                  <a:lnTo>
                    <a:pt x="1509684" y="547710"/>
                  </a:lnTo>
                  <a:lnTo>
                    <a:pt x="1496890" y="505308"/>
                  </a:lnTo>
                  <a:lnTo>
                    <a:pt x="1481499" y="464006"/>
                  </a:lnTo>
                  <a:lnTo>
                    <a:pt x="1463600" y="423889"/>
                  </a:lnTo>
                  <a:lnTo>
                    <a:pt x="1443285" y="385041"/>
                  </a:lnTo>
                  <a:lnTo>
                    <a:pt x="1420641" y="347549"/>
                  </a:lnTo>
                  <a:lnTo>
                    <a:pt x="1395760" y="311496"/>
                  </a:lnTo>
                  <a:lnTo>
                    <a:pt x="1368731" y="276969"/>
                  </a:lnTo>
                  <a:lnTo>
                    <a:pt x="1339643" y="244052"/>
                  </a:lnTo>
                  <a:lnTo>
                    <a:pt x="1308587" y="212831"/>
                  </a:lnTo>
                  <a:lnTo>
                    <a:pt x="1275652" y="183391"/>
                  </a:lnTo>
                  <a:lnTo>
                    <a:pt x="1240928" y="155816"/>
                  </a:lnTo>
                  <a:lnTo>
                    <a:pt x="1204505" y="130193"/>
                  </a:lnTo>
                  <a:lnTo>
                    <a:pt x="1166473" y="106606"/>
                  </a:lnTo>
                  <a:lnTo>
                    <a:pt x="1126921" y="85140"/>
                  </a:lnTo>
                  <a:lnTo>
                    <a:pt x="1085939" y="65880"/>
                  </a:lnTo>
                  <a:lnTo>
                    <a:pt x="1043617" y="48913"/>
                  </a:lnTo>
                  <a:lnTo>
                    <a:pt x="1000045" y="34322"/>
                  </a:lnTo>
                  <a:lnTo>
                    <a:pt x="955313" y="22193"/>
                  </a:lnTo>
                  <a:lnTo>
                    <a:pt x="909509" y="12611"/>
                  </a:lnTo>
                  <a:lnTo>
                    <a:pt x="862725" y="5661"/>
                  </a:lnTo>
                  <a:lnTo>
                    <a:pt x="815050" y="1429"/>
                  </a:lnTo>
                  <a:lnTo>
                    <a:pt x="766574" y="0"/>
                  </a:lnTo>
                  <a:close/>
                </a:path>
              </a:pathLst>
            </a:custGeom>
            <a:solidFill>
              <a:srgbClr val="F5A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97690" y="9557522"/>
              <a:ext cx="767080" cy="727075"/>
            </a:xfrm>
            <a:custGeom>
              <a:avLst/>
              <a:gdLst/>
              <a:ahLst/>
              <a:cxnLst/>
              <a:rect l="l" t="t" r="r" b="b"/>
              <a:pathLst>
                <a:path w="767080" h="727075">
                  <a:moveTo>
                    <a:pt x="383259" y="0"/>
                  </a:moveTo>
                  <a:lnTo>
                    <a:pt x="317860" y="10521"/>
                  </a:lnTo>
                  <a:lnTo>
                    <a:pt x="256064" y="40923"/>
                  </a:lnTo>
                  <a:lnTo>
                    <a:pt x="198788" y="89461"/>
                  </a:lnTo>
                  <a:lnTo>
                    <a:pt x="172132" y="119987"/>
                  </a:lnTo>
                  <a:lnTo>
                    <a:pt x="146950" y="154392"/>
                  </a:lnTo>
                  <a:lnTo>
                    <a:pt x="123356" y="192460"/>
                  </a:lnTo>
                  <a:lnTo>
                    <a:pt x="101465" y="233972"/>
                  </a:lnTo>
                  <a:lnTo>
                    <a:pt x="81392" y="278711"/>
                  </a:lnTo>
                  <a:lnTo>
                    <a:pt x="63252" y="326458"/>
                  </a:lnTo>
                  <a:lnTo>
                    <a:pt x="47158" y="376995"/>
                  </a:lnTo>
                  <a:lnTo>
                    <a:pt x="33226" y="430104"/>
                  </a:lnTo>
                  <a:lnTo>
                    <a:pt x="21570" y="485568"/>
                  </a:lnTo>
                  <a:lnTo>
                    <a:pt x="12305" y="543169"/>
                  </a:lnTo>
                  <a:lnTo>
                    <a:pt x="5545" y="602688"/>
                  </a:lnTo>
                  <a:lnTo>
                    <a:pt x="1405" y="663907"/>
                  </a:lnTo>
                  <a:lnTo>
                    <a:pt x="0" y="726609"/>
                  </a:lnTo>
                  <a:lnTo>
                    <a:pt x="766574" y="726609"/>
                  </a:lnTo>
                  <a:lnTo>
                    <a:pt x="765167" y="663919"/>
                  </a:lnTo>
                  <a:lnTo>
                    <a:pt x="761022" y="602709"/>
                  </a:lnTo>
                  <a:lnTo>
                    <a:pt x="754255" y="543197"/>
                  </a:lnTo>
                  <a:lnTo>
                    <a:pt x="744980" y="485602"/>
                  </a:lnTo>
                  <a:lnTo>
                    <a:pt x="733313" y="430141"/>
                  </a:lnTo>
                  <a:lnTo>
                    <a:pt x="719368" y="377033"/>
                  </a:lnTo>
                  <a:lnTo>
                    <a:pt x="703262" y="326495"/>
                  </a:lnTo>
                  <a:lnTo>
                    <a:pt x="685109" y="278747"/>
                  </a:lnTo>
                  <a:lnTo>
                    <a:pt x="665024" y="234006"/>
                  </a:lnTo>
                  <a:lnTo>
                    <a:pt x="643122" y="192490"/>
                  </a:lnTo>
                  <a:lnTo>
                    <a:pt x="619519" y="154418"/>
                  </a:lnTo>
                  <a:lnTo>
                    <a:pt x="594330" y="120008"/>
                  </a:lnTo>
                  <a:lnTo>
                    <a:pt x="567670" y="89478"/>
                  </a:lnTo>
                  <a:lnTo>
                    <a:pt x="539653" y="63047"/>
                  </a:lnTo>
                  <a:lnTo>
                    <a:pt x="480012" y="23351"/>
                  </a:lnTo>
                  <a:lnTo>
                    <a:pt x="416329" y="2667"/>
                  </a:lnTo>
                  <a:lnTo>
                    <a:pt x="383259" y="0"/>
                  </a:lnTo>
                  <a:close/>
                </a:path>
              </a:pathLst>
            </a:custGeom>
            <a:solidFill>
              <a:srgbClr val="C4A7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5396984" y="9520554"/>
            <a:ext cx="2891016" cy="728346"/>
            <a:chOff x="15397090" y="9557523"/>
            <a:chExt cx="2891016" cy="728346"/>
          </a:xfrm>
        </p:grpSpPr>
        <p:sp>
          <p:nvSpPr>
            <p:cNvPr id="9" name="object 9"/>
            <p:cNvSpPr/>
            <p:nvPr/>
          </p:nvSpPr>
          <p:spPr>
            <a:xfrm>
              <a:off x="15397090" y="9557523"/>
              <a:ext cx="1533525" cy="728345"/>
            </a:xfrm>
            <a:custGeom>
              <a:avLst/>
              <a:gdLst/>
              <a:ahLst/>
              <a:cxnLst/>
              <a:rect l="l" t="t" r="r" b="b"/>
              <a:pathLst>
                <a:path w="1533525" h="728345">
                  <a:moveTo>
                    <a:pt x="766576" y="0"/>
                  </a:moveTo>
                  <a:lnTo>
                    <a:pt x="718098" y="1432"/>
                  </a:lnTo>
                  <a:lnTo>
                    <a:pt x="670421" y="5672"/>
                  </a:lnTo>
                  <a:lnTo>
                    <a:pt x="623635" y="12634"/>
                  </a:lnTo>
                  <a:lnTo>
                    <a:pt x="577830" y="22234"/>
                  </a:lnTo>
                  <a:lnTo>
                    <a:pt x="533095" y="34386"/>
                  </a:lnTo>
                  <a:lnTo>
                    <a:pt x="489520" y="49005"/>
                  </a:lnTo>
                  <a:lnTo>
                    <a:pt x="447196" y="66005"/>
                  </a:lnTo>
                  <a:lnTo>
                    <a:pt x="406211" y="85301"/>
                  </a:lnTo>
                  <a:lnTo>
                    <a:pt x="366656" y="106809"/>
                  </a:lnTo>
                  <a:lnTo>
                    <a:pt x="328621" y="130442"/>
                  </a:lnTo>
                  <a:lnTo>
                    <a:pt x="292195" y="156116"/>
                  </a:lnTo>
                  <a:lnTo>
                    <a:pt x="257468" y="183745"/>
                  </a:lnTo>
                  <a:lnTo>
                    <a:pt x="224530" y="213244"/>
                  </a:lnTo>
                  <a:lnTo>
                    <a:pt x="193471" y="244529"/>
                  </a:lnTo>
                  <a:lnTo>
                    <a:pt x="164381" y="277512"/>
                  </a:lnTo>
                  <a:lnTo>
                    <a:pt x="137348" y="312110"/>
                  </a:lnTo>
                  <a:lnTo>
                    <a:pt x="112465" y="348238"/>
                  </a:lnTo>
                  <a:lnTo>
                    <a:pt x="89819" y="385809"/>
                  </a:lnTo>
                  <a:lnTo>
                    <a:pt x="69501" y="424739"/>
                  </a:lnTo>
                  <a:lnTo>
                    <a:pt x="51600" y="464942"/>
                  </a:lnTo>
                  <a:lnTo>
                    <a:pt x="36208" y="506333"/>
                  </a:lnTo>
                  <a:lnTo>
                    <a:pt x="23412" y="548827"/>
                  </a:lnTo>
                  <a:lnTo>
                    <a:pt x="13304" y="592339"/>
                  </a:lnTo>
                  <a:lnTo>
                    <a:pt x="5972" y="636784"/>
                  </a:lnTo>
                  <a:lnTo>
                    <a:pt x="1508" y="682075"/>
                  </a:lnTo>
                  <a:lnTo>
                    <a:pt x="0" y="728129"/>
                  </a:lnTo>
                  <a:lnTo>
                    <a:pt x="1533097" y="728129"/>
                  </a:lnTo>
                  <a:lnTo>
                    <a:pt x="1531588" y="682084"/>
                  </a:lnTo>
                  <a:lnTo>
                    <a:pt x="1527124" y="636801"/>
                  </a:lnTo>
                  <a:lnTo>
                    <a:pt x="1519794" y="592362"/>
                  </a:lnTo>
                  <a:lnTo>
                    <a:pt x="1509686" y="548856"/>
                  </a:lnTo>
                  <a:lnTo>
                    <a:pt x="1496892" y="506365"/>
                  </a:lnTo>
                  <a:lnTo>
                    <a:pt x="1481501" y="464977"/>
                  </a:lnTo>
                  <a:lnTo>
                    <a:pt x="1463603" y="424775"/>
                  </a:lnTo>
                  <a:lnTo>
                    <a:pt x="1443287" y="385847"/>
                  </a:lnTo>
                  <a:lnTo>
                    <a:pt x="1420644" y="348276"/>
                  </a:lnTo>
                  <a:lnTo>
                    <a:pt x="1395762" y="312148"/>
                  </a:lnTo>
                  <a:lnTo>
                    <a:pt x="1368733" y="277548"/>
                  </a:lnTo>
                  <a:lnTo>
                    <a:pt x="1339645" y="244563"/>
                  </a:lnTo>
                  <a:lnTo>
                    <a:pt x="1308589" y="213276"/>
                  </a:lnTo>
                  <a:lnTo>
                    <a:pt x="1275654" y="183774"/>
                  </a:lnTo>
                  <a:lnTo>
                    <a:pt x="1240930" y="156142"/>
                  </a:lnTo>
                  <a:lnTo>
                    <a:pt x="1204507" y="130465"/>
                  </a:lnTo>
                  <a:lnTo>
                    <a:pt x="1166475" y="106829"/>
                  </a:lnTo>
                  <a:lnTo>
                    <a:pt x="1126922" y="85318"/>
                  </a:lnTo>
                  <a:lnTo>
                    <a:pt x="1085941" y="66018"/>
                  </a:lnTo>
                  <a:lnTo>
                    <a:pt x="1043619" y="49015"/>
                  </a:lnTo>
                  <a:lnTo>
                    <a:pt x="1000047" y="34394"/>
                  </a:lnTo>
                  <a:lnTo>
                    <a:pt x="955314" y="22239"/>
                  </a:lnTo>
                  <a:lnTo>
                    <a:pt x="909511" y="12637"/>
                  </a:lnTo>
                  <a:lnTo>
                    <a:pt x="862727" y="5673"/>
                  </a:lnTo>
                  <a:lnTo>
                    <a:pt x="815052" y="1432"/>
                  </a:lnTo>
                  <a:lnTo>
                    <a:pt x="766576" y="0"/>
                  </a:lnTo>
                  <a:close/>
                </a:path>
              </a:pathLst>
            </a:custGeom>
            <a:solidFill>
              <a:srgbClr val="F5A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930187" y="9557523"/>
              <a:ext cx="767080" cy="728345"/>
            </a:xfrm>
            <a:custGeom>
              <a:avLst/>
              <a:gdLst/>
              <a:ahLst/>
              <a:cxnLst/>
              <a:rect l="l" t="t" r="r" b="b"/>
              <a:pathLst>
                <a:path w="767080" h="728345">
                  <a:moveTo>
                    <a:pt x="383258" y="0"/>
                  </a:moveTo>
                  <a:lnTo>
                    <a:pt x="317844" y="10543"/>
                  </a:lnTo>
                  <a:lnTo>
                    <a:pt x="256041" y="41008"/>
                  </a:lnTo>
                  <a:lnTo>
                    <a:pt x="198763" y="89648"/>
                  </a:lnTo>
                  <a:lnTo>
                    <a:pt x="172107" y="120238"/>
                  </a:lnTo>
                  <a:lnTo>
                    <a:pt x="146925" y="154715"/>
                  </a:lnTo>
                  <a:lnTo>
                    <a:pt x="123333" y="192863"/>
                  </a:lnTo>
                  <a:lnTo>
                    <a:pt x="101445" y="234462"/>
                  </a:lnTo>
                  <a:lnTo>
                    <a:pt x="81375" y="279294"/>
                  </a:lnTo>
                  <a:lnTo>
                    <a:pt x="63237" y="327141"/>
                  </a:lnTo>
                  <a:lnTo>
                    <a:pt x="47146" y="377783"/>
                  </a:lnTo>
                  <a:lnTo>
                    <a:pt x="33217" y="431004"/>
                  </a:lnTo>
                  <a:lnTo>
                    <a:pt x="21564" y="486584"/>
                  </a:lnTo>
                  <a:lnTo>
                    <a:pt x="12301" y="544305"/>
                  </a:lnTo>
                  <a:lnTo>
                    <a:pt x="5543" y="603948"/>
                  </a:lnTo>
                  <a:lnTo>
                    <a:pt x="1404" y="665296"/>
                  </a:lnTo>
                  <a:lnTo>
                    <a:pt x="0" y="728129"/>
                  </a:lnTo>
                  <a:lnTo>
                    <a:pt x="766519" y="728129"/>
                  </a:lnTo>
                  <a:lnTo>
                    <a:pt x="765112" y="665308"/>
                  </a:lnTo>
                  <a:lnTo>
                    <a:pt x="760968" y="603970"/>
                  </a:lnTo>
                  <a:lnTo>
                    <a:pt x="754203" y="544334"/>
                  </a:lnTo>
                  <a:lnTo>
                    <a:pt x="744930" y="486618"/>
                  </a:lnTo>
                  <a:lnTo>
                    <a:pt x="733266" y="431041"/>
                  </a:lnTo>
                  <a:lnTo>
                    <a:pt x="719326" y="377821"/>
                  </a:lnTo>
                  <a:lnTo>
                    <a:pt x="703223" y="327178"/>
                  </a:lnTo>
                  <a:lnTo>
                    <a:pt x="685074" y="279330"/>
                  </a:lnTo>
                  <a:lnTo>
                    <a:pt x="664993" y="234495"/>
                  </a:lnTo>
                  <a:lnTo>
                    <a:pt x="643096" y="192893"/>
                  </a:lnTo>
                  <a:lnTo>
                    <a:pt x="619497" y="154741"/>
                  </a:lnTo>
                  <a:lnTo>
                    <a:pt x="594312" y="120259"/>
                  </a:lnTo>
                  <a:lnTo>
                    <a:pt x="567656" y="89666"/>
                  </a:lnTo>
                  <a:lnTo>
                    <a:pt x="539643" y="63179"/>
                  </a:lnTo>
                  <a:lnTo>
                    <a:pt x="480007" y="23400"/>
                  </a:lnTo>
                  <a:lnTo>
                    <a:pt x="416327" y="2672"/>
                  </a:lnTo>
                  <a:lnTo>
                    <a:pt x="383258" y="0"/>
                  </a:lnTo>
                  <a:close/>
                </a:path>
              </a:pathLst>
            </a:custGeom>
            <a:solidFill>
              <a:srgbClr val="C4A7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7696701" y="9557524"/>
              <a:ext cx="575310" cy="728345"/>
            </a:xfrm>
            <a:custGeom>
              <a:avLst/>
              <a:gdLst/>
              <a:ahLst/>
              <a:cxnLst/>
              <a:rect l="l" t="t" r="r" b="b"/>
              <a:pathLst>
                <a:path w="575309" h="728345">
                  <a:moveTo>
                    <a:pt x="383260" y="728129"/>
                  </a:moveTo>
                  <a:lnTo>
                    <a:pt x="382384" y="658012"/>
                  </a:lnTo>
                  <a:lnTo>
                    <a:pt x="379806" y="589788"/>
                  </a:lnTo>
                  <a:lnTo>
                    <a:pt x="375602" y="523735"/>
                  </a:lnTo>
                  <a:lnTo>
                    <a:pt x="369874" y="460184"/>
                  </a:lnTo>
                  <a:lnTo>
                    <a:pt x="362673" y="399440"/>
                  </a:lnTo>
                  <a:lnTo>
                    <a:pt x="354101" y="341795"/>
                  </a:lnTo>
                  <a:lnTo>
                    <a:pt x="344220" y="287566"/>
                  </a:lnTo>
                  <a:lnTo>
                    <a:pt x="333133" y="237045"/>
                  </a:lnTo>
                  <a:lnTo>
                    <a:pt x="320903" y="190563"/>
                  </a:lnTo>
                  <a:lnTo>
                    <a:pt x="307606" y="148386"/>
                  </a:lnTo>
                  <a:lnTo>
                    <a:pt x="293331" y="110858"/>
                  </a:lnTo>
                  <a:lnTo>
                    <a:pt x="262178" y="50901"/>
                  </a:lnTo>
                  <a:lnTo>
                    <a:pt x="228053" y="13131"/>
                  </a:lnTo>
                  <a:lnTo>
                    <a:pt x="191630" y="0"/>
                  </a:lnTo>
                  <a:lnTo>
                    <a:pt x="173151" y="3340"/>
                  </a:lnTo>
                  <a:lnTo>
                    <a:pt x="137795" y="29083"/>
                  </a:lnTo>
                  <a:lnTo>
                    <a:pt x="105067" y="78244"/>
                  </a:lnTo>
                  <a:lnTo>
                    <a:pt x="75628" y="148361"/>
                  </a:lnTo>
                  <a:lnTo>
                    <a:pt x="62331" y="190525"/>
                  </a:lnTo>
                  <a:lnTo>
                    <a:pt x="50101" y="237020"/>
                  </a:lnTo>
                  <a:lnTo>
                    <a:pt x="39014" y="287528"/>
                  </a:lnTo>
                  <a:lnTo>
                    <a:pt x="29146" y="341757"/>
                  </a:lnTo>
                  <a:lnTo>
                    <a:pt x="20574" y="399402"/>
                  </a:lnTo>
                  <a:lnTo>
                    <a:pt x="13373" y="460159"/>
                  </a:lnTo>
                  <a:lnTo>
                    <a:pt x="7645" y="523709"/>
                  </a:lnTo>
                  <a:lnTo>
                    <a:pt x="3454" y="589762"/>
                  </a:lnTo>
                  <a:lnTo>
                    <a:pt x="876" y="657999"/>
                  </a:lnTo>
                  <a:lnTo>
                    <a:pt x="0" y="728129"/>
                  </a:lnTo>
                  <a:lnTo>
                    <a:pt x="383260" y="728129"/>
                  </a:lnTo>
                  <a:close/>
                </a:path>
                <a:path w="575309" h="728345">
                  <a:moveTo>
                    <a:pt x="575221" y="728129"/>
                  </a:moveTo>
                  <a:lnTo>
                    <a:pt x="574649" y="648804"/>
                  </a:lnTo>
                  <a:lnTo>
                    <a:pt x="572998" y="571944"/>
                  </a:lnTo>
                  <a:lnTo>
                    <a:pt x="570306" y="498005"/>
                  </a:lnTo>
                  <a:lnTo>
                    <a:pt x="566635" y="427418"/>
                  </a:lnTo>
                  <a:lnTo>
                    <a:pt x="562051" y="360654"/>
                  </a:lnTo>
                  <a:lnTo>
                    <a:pt x="556615" y="298132"/>
                  </a:lnTo>
                  <a:lnTo>
                    <a:pt x="550392" y="240296"/>
                  </a:lnTo>
                  <a:lnTo>
                    <a:pt x="543420" y="187604"/>
                  </a:lnTo>
                  <a:lnTo>
                    <a:pt x="535787" y="140500"/>
                  </a:lnTo>
                  <a:lnTo>
                    <a:pt x="527532" y="99428"/>
                  </a:lnTo>
                  <a:lnTo>
                    <a:pt x="509409" y="37134"/>
                  </a:lnTo>
                  <a:lnTo>
                    <a:pt x="489534" y="4279"/>
                  </a:lnTo>
                  <a:lnTo>
                    <a:pt x="479094" y="0"/>
                  </a:lnTo>
                  <a:lnTo>
                    <a:pt x="468655" y="4279"/>
                  </a:lnTo>
                  <a:lnTo>
                    <a:pt x="448805" y="37122"/>
                  </a:lnTo>
                  <a:lnTo>
                    <a:pt x="430733" y="99402"/>
                  </a:lnTo>
                  <a:lnTo>
                    <a:pt x="422516" y="140474"/>
                  </a:lnTo>
                  <a:lnTo>
                    <a:pt x="414909" y="187579"/>
                  </a:lnTo>
                  <a:lnTo>
                    <a:pt x="407974" y="240258"/>
                  </a:lnTo>
                  <a:lnTo>
                    <a:pt x="401777" y="298094"/>
                  </a:lnTo>
                  <a:lnTo>
                    <a:pt x="396379" y="360616"/>
                  </a:lnTo>
                  <a:lnTo>
                    <a:pt x="391833" y="427393"/>
                  </a:lnTo>
                  <a:lnTo>
                    <a:pt x="388188" y="497967"/>
                  </a:lnTo>
                  <a:lnTo>
                    <a:pt x="385521" y="571919"/>
                  </a:lnTo>
                  <a:lnTo>
                    <a:pt x="383870" y="648792"/>
                  </a:lnTo>
                  <a:lnTo>
                    <a:pt x="383311" y="728129"/>
                  </a:lnTo>
                  <a:lnTo>
                    <a:pt x="575221" y="728129"/>
                  </a:lnTo>
                  <a:close/>
                </a:path>
              </a:pathLst>
            </a:custGeom>
            <a:solidFill>
              <a:srgbClr val="5BA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8271596" y="10136521"/>
              <a:ext cx="16510" cy="149225"/>
            </a:xfrm>
            <a:custGeom>
              <a:avLst/>
              <a:gdLst/>
              <a:ahLst/>
              <a:cxnLst/>
              <a:rect l="l" t="t" r="r" b="b"/>
              <a:pathLst>
                <a:path w="16509" h="149225">
                  <a:moveTo>
                    <a:pt x="16404" y="0"/>
                  </a:moveTo>
                  <a:lnTo>
                    <a:pt x="13304" y="13341"/>
                  </a:lnTo>
                  <a:lnTo>
                    <a:pt x="5972" y="57786"/>
                  </a:lnTo>
                  <a:lnTo>
                    <a:pt x="1508" y="103077"/>
                  </a:lnTo>
                  <a:lnTo>
                    <a:pt x="0" y="149131"/>
                  </a:lnTo>
                  <a:lnTo>
                    <a:pt x="16404" y="149131"/>
                  </a:lnTo>
                  <a:lnTo>
                    <a:pt x="16404" y="0"/>
                  </a:lnTo>
                  <a:close/>
                </a:path>
              </a:pathLst>
            </a:custGeom>
            <a:solidFill>
              <a:srgbClr val="F5A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0" dirty="0"/>
              <a:t>5</a:t>
            </a:fld>
            <a:endParaRPr spc="-50" dirty="0"/>
          </a:p>
        </p:txBody>
      </p:sp>
      <p:sp>
        <p:nvSpPr>
          <p:cNvPr id="24" name="object 24"/>
          <p:cNvSpPr/>
          <p:nvPr/>
        </p:nvSpPr>
        <p:spPr>
          <a:xfrm>
            <a:off x="7797714" y="6857448"/>
            <a:ext cx="382905" cy="381000"/>
          </a:xfrm>
          <a:custGeom>
            <a:avLst/>
            <a:gdLst/>
            <a:ahLst/>
            <a:cxnLst/>
            <a:rect l="l" t="t" r="r" b="b"/>
            <a:pathLst>
              <a:path w="382904" h="381000">
                <a:moveTo>
                  <a:pt x="0" y="190500"/>
                </a:moveTo>
                <a:lnTo>
                  <a:pt x="5049" y="146837"/>
                </a:lnTo>
                <a:lnTo>
                  <a:pt x="19434" y="106746"/>
                </a:lnTo>
                <a:lnTo>
                  <a:pt x="42007" y="71374"/>
                </a:lnTo>
                <a:lnTo>
                  <a:pt x="71623" y="41867"/>
                </a:lnTo>
                <a:lnTo>
                  <a:pt x="107135" y="19372"/>
                </a:lnTo>
                <a:lnTo>
                  <a:pt x="147397" y="5034"/>
                </a:lnTo>
                <a:lnTo>
                  <a:pt x="191262" y="0"/>
                </a:lnTo>
                <a:lnTo>
                  <a:pt x="235126" y="5034"/>
                </a:lnTo>
                <a:lnTo>
                  <a:pt x="275388" y="19372"/>
                </a:lnTo>
                <a:lnTo>
                  <a:pt x="310900" y="41867"/>
                </a:lnTo>
                <a:lnTo>
                  <a:pt x="340516" y="71374"/>
                </a:lnTo>
                <a:lnTo>
                  <a:pt x="363089" y="106746"/>
                </a:lnTo>
                <a:lnTo>
                  <a:pt x="377474" y="146837"/>
                </a:lnTo>
                <a:lnTo>
                  <a:pt x="382524" y="190500"/>
                </a:lnTo>
                <a:lnTo>
                  <a:pt x="377474" y="234162"/>
                </a:lnTo>
                <a:lnTo>
                  <a:pt x="363089" y="274253"/>
                </a:lnTo>
                <a:lnTo>
                  <a:pt x="340516" y="309625"/>
                </a:lnTo>
                <a:lnTo>
                  <a:pt x="310900" y="339132"/>
                </a:lnTo>
                <a:lnTo>
                  <a:pt x="275388" y="361627"/>
                </a:lnTo>
                <a:lnTo>
                  <a:pt x="235126" y="375965"/>
                </a:lnTo>
                <a:lnTo>
                  <a:pt x="191262" y="381000"/>
                </a:lnTo>
                <a:lnTo>
                  <a:pt x="147397" y="375965"/>
                </a:lnTo>
                <a:lnTo>
                  <a:pt x="107135" y="361627"/>
                </a:lnTo>
                <a:lnTo>
                  <a:pt x="71623" y="339132"/>
                </a:lnTo>
                <a:lnTo>
                  <a:pt x="42007" y="309625"/>
                </a:lnTo>
                <a:lnTo>
                  <a:pt x="19434" y="274253"/>
                </a:lnTo>
                <a:lnTo>
                  <a:pt x="5049" y="234162"/>
                </a:lnTo>
                <a:lnTo>
                  <a:pt x="0" y="190500"/>
                </a:lnTo>
                <a:close/>
              </a:path>
            </a:pathLst>
          </a:custGeom>
          <a:solidFill>
            <a:srgbClr val="FF0000"/>
          </a:solidFill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dirty="0">
              <a:highlight>
                <a:srgbClr val="FFFF00"/>
              </a:highlight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10570" y="4152900"/>
            <a:ext cx="1854200" cy="1671320"/>
          </a:xfrm>
          <a:prstGeom prst="rect">
            <a:avLst/>
          </a:prstGeom>
        </p:spPr>
        <p:txBody>
          <a:bodyPr vert="horz" wrap="square" lIns="0" tIns="287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60"/>
              </a:spcBef>
            </a:pPr>
            <a:r>
              <a:rPr lang="en-US" sz="3600" b="1" spc="-30" dirty="0">
                <a:latin typeface="微軟正黑體"/>
                <a:cs typeface="微軟正黑體"/>
              </a:rPr>
              <a:t>   </a:t>
            </a:r>
            <a:r>
              <a:rPr sz="3600" b="1" spc="-30" dirty="0">
                <a:latin typeface="微軟正黑體"/>
                <a:cs typeface="微軟正黑體"/>
              </a:rPr>
              <a:t>1</a:t>
            </a:r>
            <a:r>
              <a:rPr lang="en-US" altLang="zh-TW" sz="3600" b="1" spc="-30" dirty="0">
                <a:latin typeface="微軟正黑體"/>
                <a:cs typeface="微軟正黑體"/>
              </a:rPr>
              <a:t>8</a:t>
            </a:r>
            <a:r>
              <a:rPr sz="3600" b="1" spc="-60" dirty="0">
                <a:latin typeface="微軟正黑體"/>
                <a:cs typeface="微軟正黑體"/>
              </a:rPr>
              <a:t>組</a:t>
            </a:r>
            <a:endParaRPr sz="3600" dirty="0">
              <a:latin typeface="微軟正黑體"/>
              <a:cs typeface="微軟正黑體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sz="3600" b="1" spc="-15" dirty="0">
                <a:latin typeface="微軟正黑體"/>
                <a:cs typeface="微軟正黑體"/>
              </a:rPr>
              <a:t>領域專長</a:t>
            </a:r>
            <a:endParaRPr sz="3600" dirty="0">
              <a:latin typeface="微軟正黑體"/>
              <a:cs typeface="微軟正黑體"/>
            </a:endParaRPr>
          </a:p>
        </p:txBody>
      </p:sp>
      <p:sp>
        <p:nvSpPr>
          <p:cNvPr id="29" name="object 24">
            <a:extLst>
              <a:ext uri="{FF2B5EF4-FFF2-40B4-BE49-F238E27FC236}">
                <a16:creationId xmlns:a16="http://schemas.microsoft.com/office/drawing/2014/main" id="{140F5D76-22FF-8413-B889-8B90C64F7D5A}"/>
              </a:ext>
            </a:extLst>
          </p:cNvPr>
          <p:cNvSpPr/>
          <p:nvPr/>
        </p:nvSpPr>
        <p:spPr>
          <a:xfrm>
            <a:off x="2362200" y="1714500"/>
            <a:ext cx="382905" cy="381000"/>
          </a:xfrm>
          <a:custGeom>
            <a:avLst/>
            <a:gdLst/>
            <a:ahLst/>
            <a:cxnLst/>
            <a:rect l="l" t="t" r="r" b="b"/>
            <a:pathLst>
              <a:path w="382904" h="381000">
                <a:moveTo>
                  <a:pt x="0" y="190500"/>
                </a:moveTo>
                <a:lnTo>
                  <a:pt x="5049" y="146837"/>
                </a:lnTo>
                <a:lnTo>
                  <a:pt x="19434" y="106746"/>
                </a:lnTo>
                <a:lnTo>
                  <a:pt x="42007" y="71374"/>
                </a:lnTo>
                <a:lnTo>
                  <a:pt x="71623" y="41867"/>
                </a:lnTo>
                <a:lnTo>
                  <a:pt x="107135" y="19372"/>
                </a:lnTo>
                <a:lnTo>
                  <a:pt x="147397" y="5034"/>
                </a:lnTo>
                <a:lnTo>
                  <a:pt x="191262" y="0"/>
                </a:lnTo>
                <a:lnTo>
                  <a:pt x="235126" y="5034"/>
                </a:lnTo>
                <a:lnTo>
                  <a:pt x="275388" y="19372"/>
                </a:lnTo>
                <a:lnTo>
                  <a:pt x="310900" y="41867"/>
                </a:lnTo>
                <a:lnTo>
                  <a:pt x="340516" y="71374"/>
                </a:lnTo>
                <a:lnTo>
                  <a:pt x="363089" y="106746"/>
                </a:lnTo>
                <a:lnTo>
                  <a:pt x="377474" y="146837"/>
                </a:lnTo>
                <a:lnTo>
                  <a:pt x="382524" y="190500"/>
                </a:lnTo>
                <a:lnTo>
                  <a:pt x="377474" y="234162"/>
                </a:lnTo>
                <a:lnTo>
                  <a:pt x="363089" y="274253"/>
                </a:lnTo>
                <a:lnTo>
                  <a:pt x="340516" y="309625"/>
                </a:lnTo>
                <a:lnTo>
                  <a:pt x="310900" y="339132"/>
                </a:lnTo>
                <a:lnTo>
                  <a:pt x="275388" y="361627"/>
                </a:lnTo>
                <a:lnTo>
                  <a:pt x="235126" y="375965"/>
                </a:lnTo>
                <a:lnTo>
                  <a:pt x="191262" y="381000"/>
                </a:lnTo>
                <a:lnTo>
                  <a:pt x="147397" y="375965"/>
                </a:lnTo>
                <a:lnTo>
                  <a:pt x="107135" y="361627"/>
                </a:lnTo>
                <a:lnTo>
                  <a:pt x="71623" y="339132"/>
                </a:lnTo>
                <a:lnTo>
                  <a:pt x="42007" y="309625"/>
                </a:lnTo>
                <a:lnTo>
                  <a:pt x="19434" y="274253"/>
                </a:lnTo>
                <a:lnTo>
                  <a:pt x="5049" y="234162"/>
                </a:lnTo>
                <a:lnTo>
                  <a:pt x="0" y="190500"/>
                </a:lnTo>
                <a:close/>
              </a:path>
            </a:pathLst>
          </a:custGeom>
          <a:solidFill>
            <a:srgbClr val="FF0000"/>
          </a:solidFill>
          <a:ln w="28575">
            <a:solidFill>
              <a:srgbClr val="E838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7908205" y="6890810"/>
            <a:ext cx="1619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chemeClr val="bg1"/>
                </a:solidFill>
                <a:latin typeface="微軟正黑體"/>
                <a:cs typeface="微軟正黑體"/>
              </a:rPr>
              <a:t>2</a:t>
            </a:r>
            <a:endParaRPr sz="1800" dirty="0">
              <a:solidFill>
                <a:schemeClr val="bg1"/>
              </a:solidFill>
              <a:latin typeface="微軟正黑體"/>
              <a:cs typeface="微軟正黑體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469064" y="1760088"/>
            <a:ext cx="16192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chemeClr val="bg1"/>
                </a:solidFill>
                <a:latin typeface="微軟正黑體"/>
                <a:cs typeface="微軟正黑體"/>
              </a:rPr>
              <a:t>1</a:t>
            </a:r>
            <a:endParaRPr sz="1800" dirty="0">
              <a:solidFill>
                <a:schemeClr val="bg1"/>
              </a:solidFill>
              <a:latin typeface="微軟正黑體"/>
              <a:cs typeface="微軟正黑體"/>
            </a:endParaRPr>
          </a:p>
        </p:txBody>
      </p:sp>
      <p:sp>
        <p:nvSpPr>
          <p:cNvPr id="32" name="object 24">
            <a:extLst>
              <a:ext uri="{FF2B5EF4-FFF2-40B4-BE49-F238E27FC236}">
                <a16:creationId xmlns:a16="http://schemas.microsoft.com/office/drawing/2014/main" id="{D3A2107A-B8DC-492B-ED50-0144CA790220}"/>
              </a:ext>
            </a:extLst>
          </p:cNvPr>
          <p:cNvSpPr/>
          <p:nvPr/>
        </p:nvSpPr>
        <p:spPr>
          <a:xfrm>
            <a:off x="11018732" y="3695700"/>
            <a:ext cx="382905" cy="381000"/>
          </a:xfrm>
          <a:custGeom>
            <a:avLst/>
            <a:gdLst/>
            <a:ahLst/>
            <a:cxnLst/>
            <a:rect l="l" t="t" r="r" b="b"/>
            <a:pathLst>
              <a:path w="382904" h="381000">
                <a:moveTo>
                  <a:pt x="0" y="190500"/>
                </a:moveTo>
                <a:lnTo>
                  <a:pt x="5049" y="146837"/>
                </a:lnTo>
                <a:lnTo>
                  <a:pt x="19434" y="106746"/>
                </a:lnTo>
                <a:lnTo>
                  <a:pt x="42007" y="71374"/>
                </a:lnTo>
                <a:lnTo>
                  <a:pt x="71623" y="41867"/>
                </a:lnTo>
                <a:lnTo>
                  <a:pt x="107135" y="19372"/>
                </a:lnTo>
                <a:lnTo>
                  <a:pt x="147397" y="5034"/>
                </a:lnTo>
                <a:lnTo>
                  <a:pt x="191262" y="0"/>
                </a:lnTo>
                <a:lnTo>
                  <a:pt x="235126" y="5034"/>
                </a:lnTo>
                <a:lnTo>
                  <a:pt x="275388" y="19372"/>
                </a:lnTo>
                <a:lnTo>
                  <a:pt x="310900" y="41867"/>
                </a:lnTo>
                <a:lnTo>
                  <a:pt x="340516" y="71374"/>
                </a:lnTo>
                <a:lnTo>
                  <a:pt x="363089" y="106746"/>
                </a:lnTo>
                <a:lnTo>
                  <a:pt x="377474" y="146837"/>
                </a:lnTo>
                <a:lnTo>
                  <a:pt x="382524" y="190500"/>
                </a:lnTo>
                <a:lnTo>
                  <a:pt x="377474" y="234162"/>
                </a:lnTo>
                <a:lnTo>
                  <a:pt x="363089" y="274253"/>
                </a:lnTo>
                <a:lnTo>
                  <a:pt x="340516" y="309625"/>
                </a:lnTo>
                <a:lnTo>
                  <a:pt x="310900" y="339132"/>
                </a:lnTo>
                <a:lnTo>
                  <a:pt x="275388" y="361627"/>
                </a:lnTo>
                <a:lnTo>
                  <a:pt x="235126" y="375965"/>
                </a:lnTo>
                <a:lnTo>
                  <a:pt x="191262" y="381000"/>
                </a:lnTo>
                <a:lnTo>
                  <a:pt x="147397" y="375965"/>
                </a:lnTo>
                <a:lnTo>
                  <a:pt x="107135" y="361627"/>
                </a:lnTo>
                <a:lnTo>
                  <a:pt x="71623" y="339132"/>
                </a:lnTo>
                <a:lnTo>
                  <a:pt x="42007" y="309625"/>
                </a:lnTo>
                <a:lnTo>
                  <a:pt x="19434" y="274253"/>
                </a:lnTo>
                <a:lnTo>
                  <a:pt x="5049" y="234162"/>
                </a:lnTo>
                <a:lnTo>
                  <a:pt x="0" y="190500"/>
                </a:lnTo>
                <a:close/>
              </a:path>
            </a:pathLst>
          </a:custGeom>
          <a:solidFill>
            <a:srgbClr val="FF0000"/>
          </a:solidFill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dirty="0">
              <a:highlight>
                <a:srgbClr val="FFFF00"/>
              </a:highlight>
            </a:endParaRPr>
          </a:p>
        </p:txBody>
      </p:sp>
      <p:sp>
        <p:nvSpPr>
          <p:cNvPr id="33" name="object 23">
            <a:extLst>
              <a:ext uri="{FF2B5EF4-FFF2-40B4-BE49-F238E27FC236}">
                <a16:creationId xmlns:a16="http://schemas.microsoft.com/office/drawing/2014/main" id="{3DAFAD9D-1062-4C4C-3E3E-EC3A5DFF7FCC}"/>
              </a:ext>
            </a:extLst>
          </p:cNvPr>
          <p:cNvSpPr txBox="1"/>
          <p:nvPr/>
        </p:nvSpPr>
        <p:spPr>
          <a:xfrm>
            <a:off x="11129223" y="3729062"/>
            <a:ext cx="1619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TW" sz="1800" b="1" spc="-50" dirty="0">
                <a:solidFill>
                  <a:schemeClr val="bg1"/>
                </a:solidFill>
                <a:latin typeface="微軟正黑體"/>
                <a:cs typeface="微軟正黑體"/>
              </a:rPr>
              <a:t>3</a:t>
            </a:r>
            <a:endParaRPr sz="1800" dirty="0">
              <a:solidFill>
                <a:schemeClr val="bg1"/>
              </a:solidFill>
              <a:latin typeface="微軟正黑體"/>
              <a:cs typeface="微軟正黑體"/>
            </a:endParaRPr>
          </a:p>
        </p:txBody>
      </p:sp>
      <p:pic>
        <p:nvPicPr>
          <p:cNvPr id="48" name="圖片 47">
            <a:extLst>
              <a:ext uri="{FF2B5EF4-FFF2-40B4-BE49-F238E27FC236}">
                <a16:creationId xmlns:a16="http://schemas.microsoft.com/office/drawing/2014/main" id="{0D33C79E-B956-345C-27BE-4F9958952C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35" t="46939" r="42753" b="40378"/>
          <a:stretch>
            <a:fillRect/>
          </a:stretch>
        </p:blipFill>
        <p:spPr>
          <a:xfrm>
            <a:off x="2362200" y="2205849"/>
            <a:ext cx="3489751" cy="1133561"/>
          </a:xfrm>
          <a:custGeom>
            <a:avLst/>
            <a:gdLst>
              <a:gd name="connsiteX0" fmla="*/ 118408 w 2187117"/>
              <a:gd name="connsiteY0" fmla="*/ 0 h 710432"/>
              <a:gd name="connsiteX1" fmla="*/ 1134061 w 2187117"/>
              <a:gd name="connsiteY1" fmla="*/ 0 h 710432"/>
              <a:gd name="connsiteX2" fmla="*/ 1620087 w 2187117"/>
              <a:gd name="connsiteY2" fmla="*/ 0 h 710432"/>
              <a:gd name="connsiteX3" fmla="*/ 1825696 w 2187117"/>
              <a:gd name="connsiteY3" fmla="*/ 0 h 710432"/>
              <a:gd name="connsiteX4" fmla="*/ 1944104 w 2187117"/>
              <a:gd name="connsiteY4" fmla="*/ 118408 h 710432"/>
              <a:gd name="connsiteX5" fmla="*/ 1944104 w 2187117"/>
              <a:gd name="connsiteY5" fmla="*/ 414419 h 710432"/>
              <a:gd name="connsiteX6" fmla="*/ 2187117 w 2187117"/>
              <a:gd name="connsiteY6" fmla="*/ 503220 h 710432"/>
              <a:gd name="connsiteX7" fmla="*/ 1944104 w 2187117"/>
              <a:gd name="connsiteY7" fmla="*/ 592027 h 710432"/>
              <a:gd name="connsiteX8" fmla="*/ 1944104 w 2187117"/>
              <a:gd name="connsiteY8" fmla="*/ 592024 h 710432"/>
              <a:gd name="connsiteX9" fmla="*/ 1825696 w 2187117"/>
              <a:gd name="connsiteY9" fmla="*/ 710432 h 710432"/>
              <a:gd name="connsiteX10" fmla="*/ 1620087 w 2187117"/>
              <a:gd name="connsiteY10" fmla="*/ 710432 h 710432"/>
              <a:gd name="connsiteX11" fmla="*/ 1134061 w 2187117"/>
              <a:gd name="connsiteY11" fmla="*/ 710432 h 710432"/>
              <a:gd name="connsiteX12" fmla="*/ 118408 w 2187117"/>
              <a:gd name="connsiteY12" fmla="*/ 710432 h 710432"/>
              <a:gd name="connsiteX13" fmla="*/ 0 w 2187117"/>
              <a:gd name="connsiteY13" fmla="*/ 592024 h 710432"/>
              <a:gd name="connsiteX14" fmla="*/ 0 w 2187117"/>
              <a:gd name="connsiteY14" fmla="*/ 414419 h 710432"/>
              <a:gd name="connsiteX15" fmla="*/ 0 w 2187117"/>
              <a:gd name="connsiteY15" fmla="*/ 118408 h 710432"/>
              <a:gd name="connsiteX16" fmla="*/ 118408 w 2187117"/>
              <a:gd name="connsiteY16" fmla="*/ 0 h 710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187117" h="710432">
                <a:moveTo>
                  <a:pt x="118408" y="0"/>
                </a:moveTo>
                <a:lnTo>
                  <a:pt x="1134061" y="0"/>
                </a:lnTo>
                <a:lnTo>
                  <a:pt x="1620087" y="0"/>
                </a:lnTo>
                <a:lnTo>
                  <a:pt x="1825696" y="0"/>
                </a:lnTo>
                <a:cubicBezTo>
                  <a:pt x="1891091" y="0"/>
                  <a:pt x="1944104" y="53013"/>
                  <a:pt x="1944104" y="118408"/>
                </a:cubicBezTo>
                <a:lnTo>
                  <a:pt x="1944104" y="414419"/>
                </a:lnTo>
                <a:lnTo>
                  <a:pt x="2187117" y="503220"/>
                </a:lnTo>
                <a:lnTo>
                  <a:pt x="1944104" y="592027"/>
                </a:lnTo>
                <a:lnTo>
                  <a:pt x="1944104" y="592024"/>
                </a:lnTo>
                <a:cubicBezTo>
                  <a:pt x="1944104" y="657419"/>
                  <a:pt x="1891091" y="710432"/>
                  <a:pt x="1825696" y="710432"/>
                </a:cubicBezTo>
                <a:lnTo>
                  <a:pt x="1620087" y="710432"/>
                </a:lnTo>
                <a:lnTo>
                  <a:pt x="1134061" y="710432"/>
                </a:lnTo>
                <a:lnTo>
                  <a:pt x="118408" y="710432"/>
                </a:lnTo>
                <a:cubicBezTo>
                  <a:pt x="53013" y="710432"/>
                  <a:pt x="0" y="657419"/>
                  <a:pt x="0" y="592024"/>
                </a:cubicBezTo>
                <a:lnTo>
                  <a:pt x="0" y="414419"/>
                </a:lnTo>
                <a:lnTo>
                  <a:pt x="0" y="118408"/>
                </a:lnTo>
                <a:cubicBezTo>
                  <a:pt x="0" y="53013"/>
                  <a:pt x="53013" y="0"/>
                  <a:pt x="118408" y="0"/>
                </a:cubicBezTo>
                <a:close/>
              </a:path>
            </a:pathLst>
          </a:custGeom>
          <a:ln w="38100">
            <a:solidFill>
              <a:srgbClr val="FF0000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276021" y="603984"/>
            <a:ext cx="62877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04" dirty="0"/>
              <a:t>探索領域專長模組— 組成與特色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9557522"/>
            <a:ext cx="2664460" cy="727075"/>
            <a:chOff x="0" y="9557522"/>
            <a:chExt cx="2664460" cy="727075"/>
          </a:xfrm>
        </p:grpSpPr>
        <p:sp>
          <p:nvSpPr>
            <p:cNvPr id="4" name="object 4"/>
            <p:cNvSpPr/>
            <p:nvPr/>
          </p:nvSpPr>
          <p:spPr>
            <a:xfrm>
              <a:off x="0" y="9560957"/>
              <a:ext cx="173355" cy="723265"/>
            </a:xfrm>
            <a:custGeom>
              <a:avLst/>
              <a:gdLst/>
              <a:ahLst/>
              <a:cxnLst/>
              <a:rect l="l" t="t" r="r" b="b"/>
              <a:pathLst>
                <a:path w="173355" h="723265">
                  <a:moveTo>
                    <a:pt x="0" y="0"/>
                  </a:moveTo>
                  <a:lnTo>
                    <a:pt x="0" y="723174"/>
                  </a:lnTo>
                  <a:lnTo>
                    <a:pt x="172966" y="723174"/>
                  </a:lnTo>
                  <a:lnTo>
                    <a:pt x="172089" y="653202"/>
                  </a:lnTo>
                  <a:lnTo>
                    <a:pt x="169513" y="585110"/>
                  </a:lnTo>
                  <a:lnTo>
                    <a:pt x="165316" y="519204"/>
                  </a:lnTo>
                  <a:lnTo>
                    <a:pt x="159580" y="455788"/>
                  </a:lnTo>
                  <a:lnTo>
                    <a:pt x="152384" y="395167"/>
                  </a:lnTo>
                  <a:lnTo>
                    <a:pt x="143809" y="337644"/>
                  </a:lnTo>
                  <a:lnTo>
                    <a:pt x="133934" y="283526"/>
                  </a:lnTo>
                  <a:lnTo>
                    <a:pt x="122839" y="233115"/>
                  </a:lnTo>
                  <a:lnTo>
                    <a:pt x="110606" y="186718"/>
                  </a:lnTo>
                  <a:lnTo>
                    <a:pt x="97313" y="144639"/>
                  </a:lnTo>
                  <a:lnTo>
                    <a:pt x="83041" y="107181"/>
                  </a:lnTo>
                  <a:lnTo>
                    <a:pt x="51881" y="47352"/>
                  </a:lnTo>
                  <a:lnTo>
                    <a:pt x="17766" y="96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A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3021" y="9557522"/>
              <a:ext cx="192405" cy="727075"/>
            </a:xfrm>
            <a:custGeom>
              <a:avLst/>
              <a:gdLst/>
              <a:ahLst/>
              <a:cxnLst/>
              <a:rect l="l" t="t" r="r" b="b"/>
              <a:pathLst>
                <a:path w="192404" h="727075">
                  <a:moveTo>
                    <a:pt x="95787" y="0"/>
                  </a:moveTo>
                  <a:lnTo>
                    <a:pt x="65494" y="37038"/>
                  </a:lnTo>
                  <a:lnTo>
                    <a:pt x="47422" y="99192"/>
                  </a:lnTo>
                  <a:lnTo>
                    <a:pt x="39197" y="140178"/>
                  </a:lnTo>
                  <a:lnTo>
                    <a:pt x="31591" y="187181"/>
                  </a:lnTo>
                  <a:lnTo>
                    <a:pt x="24662" y="239756"/>
                  </a:lnTo>
                  <a:lnTo>
                    <a:pt x="18468" y="297461"/>
                  </a:lnTo>
                  <a:lnTo>
                    <a:pt x="13068" y="359852"/>
                  </a:lnTo>
                  <a:lnTo>
                    <a:pt x="8518" y="426488"/>
                  </a:lnTo>
                  <a:lnTo>
                    <a:pt x="4879" y="496924"/>
                  </a:lnTo>
                  <a:lnTo>
                    <a:pt x="2207" y="570719"/>
                  </a:lnTo>
                  <a:lnTo>
                    <a:pt x="561" y="647428"/>
                  </a:lnTo>
                  <a:lnTo>
                    <a:pt x="0" y="726609"/>
                  </a:lnTo>
                  <a:lnTo>
                    <a:pt x="191905" y="726609"/>
                  </a:lnTo>
                  <a:lnTo>
                    <a:pt x="191339" y="647443"/>
                  </a:lnTo>
                  <a:lnTo>
                    <a:pt x="189679" y="570744"/>
                  </a:lnTo>
                  <a:lnTo>
                    <a:pt x="186986" y="496957"/>
                  </a:lnTo>
                  <a:lnTo>
                    <a:pt x="183320" y="426525"/>
                  </a:lnTo>
                  <a:lnTo>
                    <a:pt x="178739" y="359890"/>
                  </a:lnTo>
                  <a:lnTo>
                    <a:pt x="173304" y="297497"/>
                  </a:lnTo>
                  <a:lnTo>
                    <a:pt x="167074" y="239790"/>
                  </a:lnTo>
                  <a:lnTo>
                    <a:pt x="160109" y="187210"/>
                  </a:lnTo>
                  <a:lnTo>
                    <a:pt x="152469" y="140203"/>
                  </a:lnTo>
                  <a:lnTo>
                    <a:pt x="144213" y="99211"/>
                  </a:lnTo>
                  <a:lnTo>
                    <a:pt x="126093" y="37046"/>
                  </a:lnTo>
                  <a:lnTo>
                    <a:pt x="106226" y="4264"/>
                  </a:lnTo>
                  <a:lnTo>
                    <a:pt x="95787" y="0"/>
                  </a:lnTo>
                  <a:close/>
                </a:path>
              </a:pathLst>
            </a:custGeom>
            <a:solidFill>
              <a:srgbClr val="5BA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64595" y="9557522"/>
              <a:ext cx="1533525" cy="727075"/>
            </a:xfrm>
            <a:custGeom>
              <a:avLst/>
              <a:gdLst/>
              <a:ahLst/>
              <a:cxnLst/>
              <a:rect l="l" t="t" r="r" b="b"/>
              <a:pathLst>
                <a:path w="1533525" h="727075">
                  <a:moveTo>
                    <a:pt x="766574" y="0"/>
                  </a:moveTo>
                  <a:lnTo>
                    <a:pt x="718097" y="1429"/>
                  </a:lnTo>
                  <a:lnTo>
                    <a:pt x="670422" y="5660"/>
                  </a:lnTo>
                  <a:lnTo>
                    <a:pt x="623637" y="12608"/>
                  </a:lnTo>
                  <a:lnTo>
                    <a:pt x="577832" y="22188"/>
                  </a:lnTo>
                  <a:lnTo>
                    <a:pt x="533098" y="34314"/>
                  </a:lnTo>
                  <a:lnTo>
                    <a:pt x="489524" y="48902"/>
                  </a:lnTo>
                  <a:lnTo>
                    <a:pt x="447199" y="65867"/>
                  </a:lnTo>
                  <a:lnTo>
                    <a:pt x="406215" y="85123"/>
                  </a:lnTo>
                  <a:lnTo>
                    <a:pt x="366660" y="106586"/>
                  </a:lnTo>
                  <a:lnTo>
                    <a:pt x="328625" y="130170"/>
                  </a:lnTo>
                  <a:lnTo>
                    <a:pt x="292199" y="155790"/>
                  </a:lnTo>
                  <a:lnTo>
                    <a:pt x="257472" y="183362"/>
                  </a:lnTo>
                  <a:lnTo>
                    <a:pt x="224534" y="212799"/>
                  </a:lnTo>
                  <a:lnTo>
                    <a:pt x="193474" y="244018"/>
                  </a:lnTo>
                  <a:lnTo>
                    <a:pt x="164384" y="276933"/>
                  </a:lnTo>
                  <a:lnTo>
                    <a:pt x="137351" y="311459"/>
                  </a:lnTo>
                  <a:lnTo>
                    <a:pt x="112467" y="347511"/>
                  </a:lnTo>
                  <a:lnTo>
                    <a:pt x="89821" y="385004"/>
                  </a:lnTo>
                  <a:lnTo>
                    <a:pt x="69502" y="423852"/>
                  </a:lnTo>
                  <a:lnTo>
                    <a:pt x="51602" y="463971"/>
                  </a:lnTo>
                  <a:lnTo>
                    <a:pt x="36209" y="505276"/>
                  </a:lnTo>
                  <a:lnTo>
                    <a:pt x="23413" y="547682"/>
                  </a:lnTo>
                  <a:lnTo>
                    <a:pt x="13304" y="591103"/>
                  </a:lnTo>
                  <a:lnTo>
                    <a:pt x="5973" y="635454"/>
                  </a:lnTo>
                  <a:lnTo>
                    <a:pt x="1508" y="680651"/>
                  </a:lnTo>
                  <a:lnTo>
                    <a:pt x="0" y="726609"/>
                  </a:lnTo>
                  <a:lnTo>
                    <a:pt x="1533094" y="726609"/>
                  </a:lnTo>
                  <a:lnTo>
                    <a:pt x="1531586" y="680661"/>
                  </a:lnTo>
                  <a:lnTo>
                    <a:pt x="1527121" y="635471"/>
                  </a:lnTo>
                  <a:lnTo>
                    <a:pt x="1519791" y="591126"/>
                  </a:lnTo>
                  <a:lnTo>
                    <a:pt x="1509684" y="547710"/>
                  </a:lnTo>
                  <a:lnTo>
                    <a:pt x="1496890" y="505308"/>
                  </a:lnTo>
                  <a:lnTo>
                    <a:pt x="1481499" y="464006"/>
                  </a:lnTo>
                  <a:lnTo>
                    <a:pt x="1463600" y="423889"/>
                  </a:lnTo>
                  <a:lnTo>
                    <a:pt x="1443285" y="385041"/>
                  </a:lnTo>
                  <a:lnTo>
                    <a:pt x="1420641" y="347549"/>
                  </a:lnTo>
                  <a:lnTo>
                    <a:pt x="1395760" y="311496"/>
                  </a:lnTo>
                  <a:lnTo>
                    <a:pt x="1368731" y="276969"/>
                  </a:lnTo>
                  <a:lnTo>
                    <a:pt x="1339643" y="244052"/>
                  </a:lnTo>
                  <a:lnTo>
                    <a:pt x="1308587" y="212831"/>
                  </a:lnTo>
                  <a:lnTo>
                    <a:pt x="1275652" y="183391"/>
                  </a:lnTo>
                  <a:lnTo>
                    <a:pt x="1240928" y="155816"/>
                  </a:lnTo>
                  <a:lnTo>
                    <a:pt x="1204505" y="130193"/>
                  </a:lnTo>
                  <a:lnTo>
                    <a:pt x="1166473" y="106606"/>
                  </a:lnTo>
                  <a:lnTo>
                    <a:pt x="1126921" y="85140"/>
                  </a:lnTo>
                  <a:lnTo>
                    <a:pt x="1085939" y="65880"/>
                  </a:lnTo>
                  <a:lnTo>
                    <a:pt x="1043617" y="48913"/>
                  </a:lnTo>
                  <a:lnTo>
                    <a:pt x="1000045" y="34322"/>
                  </a:lnTo>
                  <a:lnTo>
                    <a:pt x="955313" y="22193"/>
                  </a:lnTo>
                  <a:lnTo>
                    <a:pt x="909509" y="12611"/>
                  </a:lnTo>
                  <a:lnTo>
                    <a:pt x="862725" y="5661"/>
                  </a:lnTo>
                  <a:lnTo>
                    <a:pt x="815050" y="1429"/>
                  </a:lnTo>
                  <a:lnTo>
                    <a:pt x="766574" y="0"/>
                  </a:lnTo>
                  <a:close/>
                </a:path>
              </a:pathLst>
            </a:custGeom>
            <a:solidFill>
              <a:srgbClr val="F5A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97690" y="9557522"/>
              <a:ext cx="767080" cy="727075"/>
            </a:xfrm>
            <a:custGeom>
              <a:avLst/>
              <a:gdLst/>
              <a:ahLst/>
              <a:cxnLst/>
              <a:rect l="l" t="t" r="r" b="b"/>
              <a:pathLst>
                <a:path w="767080" h="727075">
                  <a:moveTo>
                    <a:pt x="383259" y="0"/>
                  </a:moveTo>
                  <a:lnTo>
                    <a:pt x="317860" y="10521"/>
                  </a:lnTo>
                  <a:lnTo>
                    <a:pt x="256064" y="40923"/>
                  </a:lnTo>
                  <a:lnTo>
                    <a:pt x="198788" y="89461"/>
                  </a:lnTo>
                  <a:lnTo>
                    <a:pt x="172132" y="119987"/>
                  </a:lnTo>
                  <a:lnTo>
                    <a:pt x="146950" y="154392"/>
                  </a:lnTo>
                  <a:lnTo>
                    <a:pt x="123356" y="192460"/>
                  </a:lnTo>
                  <a:lnTo>
                    <a:pt x="101465" y="233972"/>
                  </a:lnTo>
                  <a:lnTo>
                    <a:pt x="81392" y="278711"/>
                  </a:lnTo>
                  <a:lnTo>
                    <a:pt x="63252" y="326458"/>
                  </a:lnTo>
                  <a:lnTo>
                    <a:pt x="47158" y="376995"/>
                  </a:lnTo>
                  <a:lnTo>
                    <a:pt x="33226" y="430104"/>
                  </a:lnTo>
                  <a:lnTo>
                    <a:pt x="21570" y="485568"/>
                  </a:lnTo>
                  <a:lnTo>
                    <a:pt x="12305" y="543169"/>
                  </a:lnTo>
                  <a:lnTo>
                    <a:pt x="5545" y="602688"/>
                  </a:lnTo>
                  <a:lnTo>
                    <a:pt x="1405" y="663907"/>
                  </a:lnTo>
                  <a:lnTo>
                    <a:pt x="0" y="726609"/>
                  </a:lnTo>
                  <a:lnTo>
                    <a:pt x="766574" y="726609"/>
                  </a:lnTo>
                  <a:lnTo>
                    <a:pt x="765167" y="663919"/>
                  </a:lnTo>
                  <a:lnTo>
                    <a:pt x="761022" y="602709"/>
                  </a:lnTo>
                  <a:lnTo>
                    <a:pt x="754255" y="543197"/>
                  </a:lnTo>
                  <a:lnTo>
                    <a:pt x="744980" y="485602"/>
                  </a:lnTo>
                  <a:lnTo>
                    <a:pt x="733313" y="430141"/>
                  </a:lnTo>
                  <a:lnTo>
                    <a:pt x="719368" y="377033"/>
                  </a:lnTo>
                  <a:lnTo>
                    <a:pt x="703262" y="326495"/>
                  </a:lnTo>
                  <a:lnTo>
                    <a:pt x="685109" y="278747"/>
                  </a:lnTo>
                  <a:lnTo>
                    <a:pt x="665024" y="234006"/>
                  </a:lnTo>
                  <a:lnTo>
                    <a:pt x="643122" y="192490"/>
                  </a:lnTo>
                  <a:lnTo>
                    <a:pt x="619519" y="154418"/>
                  </a:lnTo>
                  <a:lnTo>
                    <a:pt x="594330" y="120008"/>
                  </a:lnTo>
                  <a:lnTo>
                    <a:pt x="567670" y="89478"/>
                  </a:lnTo>
                  <a:lnTo>
                    <a:pt x="539653" y="63047"/>
                  </a:lnTo>
                  <a:lnTo>
                    <a:pt x="480012" y="23351"/>
                  </a:lnTo>
                  <a:lnTo>
                    <a:pt x="416329" y="2667"/>
                  </a:lnTo>
                  <a:lnTo>
                    <a:pt x="383259" y="0"/>
                  </a:lnTo>
                  <a:close/>
                </a:path>
              </a:pathLst>
            </a:custGeom>
            <a:solidFill>
              <a:srgbClr val="C4A7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5397089" y="9557524"/>
            <a:ext cx="2891155" cy="728345"/>
            <a:chOff x="15397089" y="9557524"/>
            <a:chExt cx="2891155" cy="728345"/>
          </a:xfrm>
        </p:grpSpPr>
        <p:sp>
          <p:nvSpPr>
            <p:cNvPr id="9" name="object 9"/>
            <p:cNvSpPr/>
            <p:nvPr/>
          </p:nvSpPr>
          <p:spPr>
            <a:xfrm>
              <a:off x="15397089" y="9557524"/>
              <a:ext cx="1533525" cy="728345"/>
            </a:xfrm>
            <a:custGeom>
              <a:avLst/>
              <a:gdLst/>
              <a:ahLst/>
              <a:cxnLst/>
              <a:rect l="l" t="t" r="r" b="b"/>
              <a:pathLst>
                <a:path w="1533525" h="728345">
                  <a:moveTo>
                    <a:pt x="766576" y="0"/>
                  </a:moveTo>
                  <a:lnTo>
                    <a:pt x="718098" y="1432"/>
                  </a:lnTo>
                  <a:lnTo>
                    <a:pt x="670421" y="5672"/>
                  </a:lnTo>
                  <a:lnTo>
                    <a:pt x="623635" y="12634"/>
                  </a:lnTo>
                  <a:lnTo>
                    <a:pt x="577830" y="22234"/>
                  </a:lnTo>
                  <a:lnTo>
                    <a:pt x="533095" y="34386"/>
                  </a:lnTo>
                  <a:lnTo>
                    <a:pt x="489520" y="49005"/>
                  </a:lnTo>
                  <a:lnTo>
                    <a:pt x="447196" y="66005"/>
                  </a:lnTo>
                  <a:lnTo>
                    <a:pt x="406211" y="85301"/>
                  </a:lnTo>
                  <a:lnTo>
                    <a:pt x="366656" y="106809"/>
                  </a:lnTo>
                  <a:lnTo>
                    <a:pt x="328621" y="130442"/>
                  </a:lnTo>
                  <a:lnTo>
                    <a:pt x="292195" y="156116"/>
                  </a:lnTo>
                  <a:lnTo>
                    <a:pt x="257468" y="183745"/>
                  </a:lnTo>
                  <a:lnTo>
                    <a:pt x="224530" y="213244"/>
                  </a:lnTo>
                  <a:lnTo>
                    <a:pt x="193471" y="244529"/>
                  </a:lnTo>
                  <a:lnTo>
                    <a:pt x="164381" y="277512"/>
                  </a:lnTo>
                  <a:lnTo>
                    <a:pt x="137348" y="312110"/>
                  </a:lnTo>
                  <a:lnTo>
                    <a:pt x="112465" y="348238"/>
                  </a:lnTo>
                  <a:lnTo>
                    <a:pt x="89819" y="385809"/>
                  </a:lnTo>
                  <a:lnTo>
                    <a:pt x="69501" y="424739"/>
                  </a:lnTo>
                  <a:lnTo>
                    <a:pt x="51600" y="464942"/>
                  </a:lnTo>
                  <a:lnTo>
                    <a:pt x="36208" y="506333"/>
                  </a:lnTo>
                  <a:lnTo>
                    <a:pt x="23412" y="548827"/>
                  </a:lnTo>
                  <a:lnTo>
                    <a:pt x="13304" y="592339"/>
                  </a:lnTo>
                  <a:lnTo>
                    <a:pt x="5972" y="636784"/>
                  </a:lnTo>
                  <a:lnTo>
                    <a:pt x="1508" y="682075"/>
                  </a:lnTo>
                  <a:lnTo>
                    <a:pt x="0" y="728129"/>
                  </a:lnTo>
                  <a:lnTo>
                    <a:pt x="1533097" y="728129"/>
                  </a:lnTo>
                  <a:lnTo>
                    <a:pt x="1531588" y="682084"/>
                  </a:lnTo>
                  <a:lnTo>
                    <a:pt x="1527124" y="636801"/>
                  </a:lnTo>
                  <a:lnTo>
                    <a:pt x="1519794" y="592362"/>
                  </a:lnTo>
                  <a:lnTo>
                    <a:pt x="1509686" y="548856"/>
                  </a:lnTo>
                  <a:lnTo>
                    <a:pt x="1496892" y="506365"/>
                  </a:lnTo>
                  <a:lnTo>
                    <a:pt x="1481501" y="464977"/>
                  </a:lnTo>
                  <a:lnTo>
                    <a:pt x="1463603" y="424775"/>
                  </a:lnTo>
                  <a:lnTo>
                    <a:pt x="1443287" y="385847"/>
                  </a:lnTo>
                  <a:lnTo>
                    <a:pt x="1420644" y="348276"/>
                  </a:lnTo>
                  <a:lnTo>
                    <a:pt x="1395762" y="312148"/>
                  </a:lnTo>
                  <a:lnTo>
                    <a:pt x="1368733" y="277548"/>
                  </a:lnTo>
                  <a:lnTo>
                    <a:pt x="1339645" y="244563"/>
                  </a:lnTo>
                  <a:lnTo>
                    <a:pt x="1308589" y="213276"/>
                  </a:lnTo>
                  <a:lnTo>
                    <a:pt x="1275654" y="183774"/>
                  </a:lnTo>
                  <a:lnTo>
                    <a:pt x="1240930" y="156142"/>
                  </a:lnTo>
                  <a:lnTo>
                    <a:pt x="1204507" y="130465"/>
                  </a:lnTo>
                  <a:lnTo>
                    <a:pt x="1166475" y="106829"/>
                  </a:lnTo>
                  <a:lnTo>
                    <a:pt x="1126922" y="85318"/>
                  </a:lnTo>
                  <a:lnTo>
                    <a:pt x="1085941" y="66018"/>
                  </a:lnTo>
                  <a:lnTo>
                    <a:pt x="1043619" y="49015"/>
                  </a:lnTo>
                  <a:lnTo>
                    <a:pt x="1000047" y="34394"/>
                  </a:lnTo>
                  <a:lnTo>
                    <a:pt x="955314" y="22239"/>
                  </a:lnTo>
                  <a:lnTo>
                    <a:pt x="909511" y="12637"/>
                  </a:lnTo>
                  <a:lnTo>
                    <a:pt x="862727" y="5673"/>
                  </a:lnTo>
                  <a:lnTo>
                    <a:pt x="815052" y="1432"/>
                  </a:lnTo>
                  <a:lnTo>
                    <a:pt x="766576" y="0"/>
                  </a:lnTo>
                  <a:close/>
                </a:path>
              </a:pathLst>
            </a:custGeom>
            <a:solidFill>
              <a:srgbClr val="F5A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930186" y="9557524"/>
              <a:ext cx="767080" cy="728345"/>
            </a:xfrm>
            <a:custGeom>
              <a:avLst/>
              <a:gdLst/>
              <a:ahLst/>
              <a:cxnLst/>
              <a:rect l="l" t="t" r="r" b="b"/>
              <a:pathLst>
                <a:path w="767080" h="728345">
                  <a:moveTo>
                    <a:pt x="383258" y="0"/>
                  </a:moveTo>
                  <a:lnTo>
                    <a:pt x="317844" y="10543"/>
                  </a:lnTo>
                  <a:lnTo>
                    <a:pt x="256041" y="41008"/>
                  </a:lnTo>
                  <a:lnTo>
                    <a:pt x="198763" y="89648"/>
                  </a:lnTo>
                  <a:lnTo>
                    <a:pt x="172107" y="120238"/>
                  </a:lnTo>
                  <a:lnTo>
                    <a:pt x="146925" y="154715"/>
                  </a:lnTo>
                  <a:lnTo>
                    <a:pt x="123333" y="192863"/>
                  </a:lnTo>
                  <a:lnTo>
                    <a:pt x="101445" y="234462"/>
                  </a:lnTo>
                  <a:lnTo>
                    <a:pt x="81375" y="279294"/>
                  </a:lnTo>
                  <a:lnTo>
                    <a:pt x="63237" y="327141"/>
                  </a:lnTo>
                  <a:lnTo>
                    <a:pt x="47146" y="377783"/>
                  </a:lnTo>
                  <a:lnTo>
                    <a:pt x="33217" y="431004"/>
                  </a:lnTo>
                  <a:lnTo>
                    <a:pt x="21564" y="486584"/>
                  </a:lnTo>
                  <a:lnTo>
                    <a:pt x="12301" y="544305"/>
                  </a:lnTo>
                  <a:lnTo>
                    <a:pt x="5543" y="603948"/>
                  </a:lnTo>
                  <a:lnTo>
                    <a:pt x="1404" y="665296"/>
                  </a:lnTo>
                  <a:lnTo>
                    <a:pt x="0" y="728129"/>
                  </a:lnTo>
                  <a:lnTo>
                    <a:pt x="766519" y="728129"/>
                  </a:lnTo>
                  <a:lnTo>
                    <a:pt x="765112" y="665308"/>
                  </a:lnTo>
                  <a:lnTo>
                    <a:pt x="760968" y="603970"/>
                  </a:lnTo>
                  <a:lnTo>
                    <a:pt x="754203" y="544334"/>
                  </a:lnTo>
                  <a:lnTo>
                    <a:pt x="744930" y="486618"/>
                  </a:lnTo>
                  <a:lnTo>
                    <a:pt x="733266" y="431041"/>
                  </a:lnTo>
                  <a:lnTo>
                    <a:pt x="719326" y="377821"/>
                  </a:lnTo>
                  <a:lnTo>
                    <a:pt x="703223" y="327178"/>
                  </a:lnTo>
                  <a:lnTo>
                    <a:pt x="685074" y="279330"/>
                  </a:lnTo>
                  <a:lnTo>
                    <a:pt x="664993" y="234495"/>
                  </a:lnTo>
                  <a:lnTo>
                    <a:pt x="643096" y="192893"/>
                  </a:lnTo>
                  <a:lnTo>
                    <a:pt x="619497" y="154741"/>
                  </a:lnTo>
                  <a:lnTo>
                    <a:pt x="594312" y="120259"/>
                  </a:lnTo>
                  <a:lnTo>
                    <a:pt x="567656" y="89666"/>
                  </a:lnTo>
                  <a:lnTo>
                    <a:pt x="539643" y="63179"/>
                  </a:lnTo>
                  <a:lnTo>
                    <a:pt x="480007" y="23400"/>
                  </a:lnTo>
                  <a:lnTo>
                    <a:pt x="416327" y="2672"/>
                  </a:lnTo>
                  <a:lnTo>
                    <a:pt x="383258" y="0"/>
                  </a:lnTo>
                  <a:close/>
                </a:path>
              </a:pathLst>
            </a:custGeom>
            <a:solidFill>
              <a:srgbClr val="C4A7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7696701" y="9557524"/>
              <a:ext cx="575310" cy="728345"/>
            </a:xfrm>
            <a:custGeom>
              <a:avLst/>
              <a:gdLst/>
              <a:ahLst/>
              <a:cxnLst/>
              <a:rect l="l" t="t" r="r" b="b"/>
              <a:pathLst>
                <a:path w="575309" h="728345">
                  <a:moveTo>
                    <a:pt x="383260" y="728129"/>
                  </a:moveTo>
                  <a:lnTo>
                    <a:pt x="382384" y="658012"/>
                  </a:lnTo>
                  <a:lnTo>
                    <a:pt x="379806" y="589788"/>
                  </a:lnTo>
                  <a:lnTo>
                    <a:pt x="375602" y="523735"/>
                  </a:lnTo>
                  <a:lnTo>
                    <a:pt x="369874" y="460184"/>
                  </a:lnTo>
                  <a:lnTo>
                    <a:pt x="362673" y="399440"/>
                  </a:lnTo>
                  <a:lnTo>
                    <a:pt x="354101" y="341795"/>
                  </a:lnTo>
                  <a:lnTo>
                    <a:pt x="344220" y="287566"/>
                  </a:lnTo>
                  <a:lnTo>
                    <a:pt x="333133" y="237045"/>
                  </a:lnTo>
                  <a:lnTo>
                    <a:pt x="320903" y="190563"/>
                  </a:lnTo>
                  <a:lnTo>
                    <a:pt x="307606" y="148386"/>
                  </a:lnTo>
                  <a:lnTo>
                    <a:pt x="293331" y="110858"/>
                  </a:lnTo>
                  <a:lnTo>
                    <a:pt x="262178" y="50901"/>
                  </a:lnTo>
                  <a:lnTo>
                    <a:pt x="228053" y="13131"/>
                  </a:lnTo>
                  <a:lnTo>
                    <a:pt x="191630" y="0"/>
                  </a:lnTo>
                  <a:lnTo>
                    <a:pt x="173151" y="3340"/>
                  </a:lnTo>
                  <a:lnTo>
                    <a:pt x="137795" y="29083"/>
                  </a:lnTo>
                  <a:lnTo>
                    <a:pt x="105067" y="78244"/>
                  </a:lnTo>
                  <a:lnTo>
                    <a:pt x="75628" y="148361"/>
                  </a:lnTo>
                  <a:lnTo>
                    <a:pt x="62331" y="190525"/>
                  </a:lnTo>
                  <a:lnTo>
                    <a:pt x="50101" y="237020"/>
                  </a:lnTo>
                  <a:lnTo>
                    <a:pt x="39014" y="287528"/>
                  </a:lnTo>
                  <a:lnTo>
                    <a:pt x="29146" y="341757"/>
                  </a:lnTo>
                  <a:lnTo>
                    <a:pt x="20574" y="399402"/>
                  </a:lnTo>
                  <a:lnTo>
                    <a:pt x="13373" y="460159"/>
                  </a:lnTo>
                  <a:lnTo>
                    <a:pt x="7645" y="523709"/>
                  </a:lnTo>
                  <a:lnTo>
                    <a:pt x="3454" y="589762"/>
                  </a:lnTo>
                  <a:lnTo>
                    <a:pt x="876" y="657999"/>
                  </a:lnTo>
                  <a:lnTo>
                    <a:pt x="0" y="728129"/>
                  </a:lnTo>
                  <a:lnTo>
                    <a:pt x="383260" y="728129"/>
                  </a:lnTo>
                  <a:close/>
                </a:path>
                <a:path w="575309" h="728345">
                  <a:moveTo>
                    <a:pt x="575221" y="728129"/>
                  </a:moveTo>
                  <a:lnTo>
                    <a:pt x="574649" y="648804"/>
                  </a:lnTo>
                  <a:lnTo>
                    <a:pt x="572998" y="571944"/>
                  </a:lnTo>
                  <a:lnTo>
                    <a:pt x="570306" y="498005"/>
                  </a:lnTo>
                  <a:lnTo>
                    <a:pt x="566635" y="427418"/>
                  </a:lnTo>
                  <a:lnTo>
                    <a:pt x="562051" y="360654"/>
                  </a:lnTo>
                  <a:lnTo>
                    <a:pt x="556615" y="298132"/>
                  </a:lnTo>
                  <a:lnTo>
                    <a:pt x="550392" y="240296"/>
                  </a:lnTo>
                  <a:lnTo>
                    <a:pt x="543420" y="187604"/>
                  </a:lnTo>
                  <a:lnTo>
                    <a:pt x="535787" y="140500"/>
                  </a:lnTo>
                  <a:lnTo>
                    <a:pt x="527532" y="99428"/>
                  </a:lnTo>
                  <a:lnTo>
                    <a:pt x="509409" y="37134"/>
                  </a:lnTo>
                  <a:lnTo>
                    <a:pt x="489534" y="4279"/>
                  </a:lnTo>
                  <a:lnTo>
                    <a:pt x="479094" y="0"/>
                  </a:lnTo>
                  <a:lnTo>
                    <a:pt x="468655" y="4279"/>
                  </a:lnTo>
                  <a:lnTo>
                    <a:pt x="448805" y="37122"/>
                  </a:lnTo>
                  <a:lnTo>
                    <a:pt x="430733" y="99402"/>
                  </a:lnTo>
                  <a:lnTo>
                    <a:pt x="422516" y="140474"/>
                  </a:lnTo>
                  <a:lnTo>
                    <a:pt x="414909" y="187579"/>
                  </a:lnTo>
                  <a:lnTo>
                    <a:pt x="407974" y="240258"/>
                  </a:lnTo>
                  <a:lnTo>
                    <a:pt x="401777" y="298094"/>
                  </a:lnTo>
                  <a:lnTo>
                    <a:pt x="396379" y="360616"/>
                  </a:lnTo>
                  <a:lnTo>
                    <a:pt x="391833" y="427393"/>
                  </a:lnTo>
                  <a:lnTo>
                    <a:pt x="388188" y="497967"/>
                  </a:lnTo>
                  <a:lnTo>
                    <a:pt x="385521" y="571919"/>
                  </a:lnTo>
                  <a:lnTo>
                    <a:pt x="383870" y="648792"/>
                  </a:lnTo>
                  <a:lnTo>
                    <a:pt x="383311" y="728129"/>
                  </a:lnTo>
                  <a:lnTo>
                    <a:pt x="575221" y="728129"/>
                  </a:lnTo>
                  <a:close/>
                </a:path>
              </a:pathLst>
            </a:custGeom>
            <a:solidFill>
              <a:srgbClr val="5BA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8271595" y="10136522"/>
              <a:ext cx="16510" cy="149225"/>
            </a:xfrm>
            <a:custGeom>
              <a:avLst/>
              <a:gdLst/>
              <a:ahLst/>
              <a:cxnLst/>
              <a:rect l="l" t="t" r="r" b="b"/>
              <a:pathLst>
                <a:path w="16509" h="149225">
                  <a:moveTo>
                    <a:pt x="16404" y="0"/>
                  </a:moveTo>
                  <a:lnTo>
                    <a:pt x="13304" y="13341"/>
                  </a:lnTo>
                  <a:lnTo>
                    <a:pt x="5972" y="57786"/>
                  </a:lnTo>
                  <a:lnTo>
                    <a:pt x="1508" y="103077"/>
                  </a:lnTo>
                  <a:lnTo>
                    <a:pt x="0" y="149131"/>
                  </a:lnTo>
                  <a:lnTo>
                    <a:pt x="16404" y="149131"/>
                  </a:lnTo>
                  <a:lnTo>
                    <a:pt x="16404" y="0"/>
                  </a:lnTo>
                  <a:close/>
                </a:path>
              </a:pathLst>
            </a:custGeom>
            <a:solidFill>
              <a:srgbClr val="F5A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4165091" y="2548127"/>
            <a:ext cx="11403330" cy="7007859"/>
            <a:chOff x="4165091" y="2548127"/>
            <a:chExt cx="11403330" cy="7007859"/>
          </a:xfrm>
        </p:grpSpPr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65091" y="2548127"/>
              <a:ext cx="10668000" cy="700735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054089" y="7963662"/>
              <a:ext cx="6731634" cy="1219200"/>
            </a:xfrm>
            <a:custGeom>
              <a:avLst/>
              <a:gdLst/>
              <a:ahLst/>
              <a:cxnLst/>
              <a:rect l="l" t="t" r="r" b="b"/>
              <a:pathLst>
                <a:path w="6731634" h="1219200">
                  <a:moveTo>
                    <a:pt x="0" y="109347"/>
                  </a:moveTo>
                  <a:lnTo>
                    <a:pt x="8602" y="66811"/>
                  </a:lnTo>
                  <a:lnTo>
                    <a:pt x="32051" y="32051"/>
                  </a:lnTo>
                  <a:lnTo>
                    <a:pt x="66811" y="8602"/>
                  </a:lnTo>
                  <a:lnTo>
                    <a:pt x="109347" y="0"/>
                  </a:lnTo>
                  <a:lnTo>
                    <a:pt x="6622161" y="0"/>
                  </a:lnTo>
                  <a:lnTo>
                    <a:pt x="6664696" y="8602"/>
                  </a:lnTo>
                  <a:lnTo>
                    <a:pt x="6699456" y="32051"/>
                  </a:lnTo>
                  <a:lnTo>
                    <a:pt x="6722905" y="66811"/>
                  </a:lnTo>
                  <a:lnTo>
                    <a:pt x="6731508" y="109347"/>
                  </a:lnTo>
                  <a:lnTo>
                    <a:pt x="6731508" y="1109827"/>
                  </a:lnTo>
                  <a:lnTo>
                    <a:pt x="6722905" y="1152398"/>
                  </a:lnTo>
                  <a:lnTo>
                    <a:pt x="6699456" y="1187164"/>
                  </a:lnTo>
                  <a:lnTo>
                    <a:pt x="6664696" y="1210604"/>
                  </a:lnTo>
                  <a:lnTo>
                    <a:pt x="6622161" y="1219200"/>
                  </a:lnTo>
                  <a:lnTo>
                    <a:pt x="109347" y="1219200"/>
                  </a:lnTo>
                  <a:lnTo>
                    <a:pt x="66811" y="1210604"/>
                  </a:lnTo>
                  <a:lnTo>
                    <a:pt x="32051" y="1187164"/>
                  </a:lnTo>
                  <a:lnTo>
                    <a:pt x="8602" y="1152398"/>
                  </a:lnTo>
                  <a:lnTo>
                    <a:pt x="0" y="1109827"/>
                  </a:lnTo>
                  <a:lnTo>
                    <a:pt x="0" y="109347"/>
                  </a:lnTo>
                  <a:close/>
                </a:path>
              </a:pathLst>
            </a:custGeom>
            <a:ln w="38100">
              <a:solidFill>
                <a:srgbClr val="5BAD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3206222" y="8306562"/>
              <a:ext cx="2362200" cy="381000"/>
            </a:xfrm>
            <a:custGeom>
              <a:avLst/>
              <a:gdLst/>
              <a:ahLst/>
              <a:cxnLst/>
              <a:rect l="l" t="t" r="r" b="b"/>
              <a:pathLst>
                <a:path w="2362200" h="381000">
                  <a:moveTo>
                    <a:pt x="2362200" y="127000"/>
                  </a:moveTo>
                  <a:lnTo>
                    <a:pt x="1981200" y="127000"/>
                  </a:lnTo>
                  <a:lnTo>
                    <a:pt x="1981200" y="254000"/>
                  </a:lnTo>
                  <a:lnTo>
                    <a:pt x="2362200" y="254000"/>
                  </a:lnTo>
                  <a:lnTo>
                    <a:pt x="2362200" y="127000"/>
                  </a:lnTo>
                  <a:close/>
                </a:path>
                <a:path w="2362200" h="381000">
                  <a:moveTo>
                    <a:pt x="1854200" y="127000"/>
                  </a:moveTo>
                  <a:lnTo>
                    <a:pt x="1473200" y="127000"/>
                  </a:lnTo>
                  <a:lnTo>
                    <a:pt x="1473200" y="254000"/>
                  </a:lnTo>
                  <a:lnTo>
                    <a:pt x="1854200" y="254000"/>
                  </a:lnTo>
                  <a:lnTo>
                    <a:pt x="1854200" y="127000"/>
                  </a:lnTo>
                  <a:close/>
                </a:path>
                <a:path w="2362200" h="381000">
                  <a:moveTo>
                    <a:pt x="1346200" y="127000"/>
                  </a:moveTo>
                  <a:lnTo>
                    <a:pt x="965200" y="127000"/>
                  </a:lnTo>
                  <a:lnTo>
                    <a:pt x="965200" y="254000"/>
                  </a:lnTo>
                  <a:lnTo>
                    <a:pt x="1346200" y="254000"/>
                  </a:lnTo>
                  <a:lnTo>
                    <a:pt x="1346200" y="127000"/>
                  </a:lnTo>
                  <a:close/>
                </a:path>
                <a:path w="2362200" h="381000">
                  <a:moveTo>
                    <a:pt x="838200" y="127000"/>
                  </a:moveTo>
                  <a:lnTo>
                    <a:pt x="457200" y="127000"/>
                  </a:lnTo>
                  <a:lnTo>
                    <a:pt x="457200" y="254000"/>
                  </a:lnTo>
                  <a:lnTo>
                    <a:pt x="838200" y="254000"/>
                  </a:lnTo>
                  <a:lnTo>
                    <a:pt x="838200" y="127000"/>
                  </a:lnTo>
                  <a:close/>
                </a:path>
                <a:path w="2362200" h="381000">
                  <a:moveTo>
                    <a:pt x="381000" y="0"/>
                  </a:moveTo>
                  <a:lnTo>
                    <a:pt x="0" y="190500"/>
                  </a:lnTo>
                  <a:lnTo>
                    <a:pt x="381000" y="381000"/>
                  </a:lnTo>
                  <a:lnTo>
                    <a:pt x="381000" y="254000"/>
                  </a:lnTo>
                  <a:lnTo>
                    <a:pt x="317500" y="254000"/>
                  </a:lnTo>
                  <a:lnTo>
                    <a:pt x="317500" y="127000"/>
                  </a:lnTo>
                  <a:lnTo>
                    <a:pt x="381000" y="127000"/>
                  </a:lnTo>
                  <a:lnTo>
                    <a:pt x="381000" y="0"/>
                  </a:lnTo>
                  <a:close/>
                </a:path>
                <a:path w="2362200" h="381000">
                  <a:moveTo>
                    <a:pt x="330200" y="127000"/>
                  </a:moveTo>
                  <a:lnTo>
                    <a:pt x="317500" y="127000"/>
                  </a:lnTo>
                  <a:lnTo>
                    <a:pt x="317500" y="254000"/>
                  </a:lnTo>
                  <a:lnTo>
                    <a:pt x="330200" y="254000"/>
                  </a:lnTo>
                  <a:lnTo>
                    <a:pt x="330200" y="127000"/>
                  </a:lnTo>
                  <a:close/>
                </a:path>
                <a:path w="2362200" h="381000">
                  <a:moveTo>
                    <a:pt x="381000" y="127000"/>
                  </a:moveTo>
                  <a:lnTo>
                    <a:pt x="330200" y="127000"/>
                  </a:lnTo>
                  <a:lnTo>
                    <a:pt x="330200" y="254000"/>
                  </a:lnTo>
                  <a:lnTo>
                    <a:pt x="381000" y="254000"/>
                  </a:lnTo>
                  <a:lnTo>
                    <a:pt x="381000" y="127000"/>
                  </a:lnTo>
                  <a:close/>
                </a:path>
              </a:pathLst>
            </a:custGeom>
            <a:solidFill>
              <a:srgbClr val="7BBD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0736580" y="1882139"/>
            <a:ext cx="4097020" cy="523240"/>
          </a:xfrm>
          <a:prstGeom prst="rect">
            <a:avLst/>
          </a:prstGeom>
          <a:ln w="12700">
            <a:solidFill>
              <a:srgbClr val="E83837"/>
            </a:solidFill>
          </a:ln>
        </p:spPr>
        <p:txBody>
          <a:bodyPr vert="horz" wrap="square" lIns="0" tIns="69215" rIns="0" bIns="0" rtlCol="0">
            <a:spAutoFit/>
          </a:bodyPr>
          <a:lstStyle/>
          <a:p>
            <a:pPr marL="219075">
              <a:lnSpc>
                <a:spcPct val="100000"/>
              </a:lnSpc>
              <a:spcBef>
                <a:spcPts val="545"/>
              </a:spcBef>
            </a:pPr>
            <a:r>
              <a:rPr sz="2400" b="1" spc="-5" dirty="0">
                <a:solidFill>
                  <a:srgbClr val="E83837"/>
                </a:solidFill>
                <a:latin typeface="微軟正黑體"/>
                <a:cs typeface="微軟正黑體"/>
              </a:rPr>
              <a:t>畢業時獲得，無須事先申請</a:t>
            </a:r>
            <a:endParaRPr sz="2400">
              <a:latin typeface="微軟正黑體"/>
              <a:cs typeface="微軟正黑體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0"/>
              </a:spcBef>
            </a:pPr>
            <a:fld id="{81D60167-4931-47E6-BA6A-407CBD079E47}" type="slidenum">
              <a:rPr spc="-50" dirty="0"/>
              <a:t>6</a:t>
            </a:fld>
            <a:endParaRPr spc="-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</TotalTime>
  <Words>285</Words>
  <Application>Microsoft Office PowerPoint</Application>
  <PresentationFormat>自訂</PresentationFormat>
  <Paragraphs>124</Paragraphs>
  <Slides>6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0" baseType="lpstr">
      <vt:lpstr>微軟正黑體</vt:lpstr>
      <vt:lpstr>Aptos</vt:lpstr>
      <vt:lpstr>Calibri</vt:lpstr>
      <vt:lpstr>Office Theme</vt:lpstr>
      <vt:lpstr>國立臺灣藝術大學</vt:lpstr>
      <vt:lpstr>探索領域專長之定位</vt:lpstr>
      <vt:lpstr>探索領域專長模組— 組成與特色</vt:lpstr>
      <vt:lpstr>探索領域專長模組— 組成與特色</vt:lpstr>
      <vt:lpstr>探索領域專長模組— 網頁</vt:lpstr>
      <vt:lpstr>探索領域專長模組— 組成與特色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曉夏 蔡</cp:lastModifiedBy>
  <cp:revision>20</cp:revision>
  <dcterms:created xsi:type="dcterms:W3CDTF">2026-01-07T06:14:26Z</dcterms:created>
  <dcterms:modified xsi:type="dcterms:W3CDTF">2026-07-03T00:57:56Z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2025-05-23T00:00:00Z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2026-01-07T00:00:00Z</vt:filetime>
  </property>
  <property fmtid="{D5CDD505-2E9C-101B-9397-08002B2CF9AE}" pid="5" name="Producer">
    <vt:lpwstr>Microsoft® PowerPoint® LTSC</vt:lpwstr>
  </property>
</Properties>
</file>